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74" r:id="rId3"/>
    <p:sldId id="316" r:id="rId4"/>
    <p:sldId id="293" r:id="rId5"/>
    <p:sldId id="310" r:id="rId6"/>
    <p:sldId id="294" r:id="rId7"/>
    <p:sldId id="307" r:id="rId8"/>
    <p:sldId id="321" r:id="rId9"/>
    <p:sldId id="322" r:id="rId10"/>
    <p:sldId id="309" r:id="rId11"/>
    <p:sldId id="319" r:id="rId12"/>
    <p:sldId id="320" r:id="rId13"/>
    <p:sldId id="323" r:id="rId14"/>
    <p:sldId id="324" r:id="rId15"/>
    <p:sldId id="325" r:id="rId16"/>
    <p:sldId id="315" r:id="rId17"/>
    <p:sldId id="301" r:id="rId18"/>
    <p:sldId id="299" r:id="rId19"/>
    <p:sldId id="306" r:id="rId20"/>
    <p:sldId id="303" r:id="rId21"/>
    <p:sldId id="326" r:id="rId22"/>
  </p:sldIdLst>
  <p:sldSz cx="16257588" cy="9144000"/>
  <p:notesSz cx="6858000" cy="9144000"/>
  <p:defaultTex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F5F5F"/>
    <a:srgbClr val="F4A028"/>
    <a:srgbClr val="00783C"/>
    <a:srgbClr val="2C5376"/>
    <a:srgbClr val="58A6EC"/>
    <a:srgbClr val="2E7D92"/>
    <a:srgbClr val="3590A9"/>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8" autoAdjust="0"/>
    <p:restoredTop sz="78443" autoAdjust="0"/>
  </p:normalViewPr>
  <p:slideViewPr>
    <p:cSldViewPr snapToGrid="0">
      <p:cViewPr>
        <p:scale>
          <a:sx n="75" d="100"/>
          <a:sy n="75" d="100"/>
        </p:scale>
        <p:origin x="-88" y="-80"/>
      </p:cViewPr>
      <p:guideLst>
        <p:guide orient="horz" pos="1021"/>
        <p:guide pos="5121"/>
      </p:guideLst>
    </p:cSldViewPr>
  </p:slid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D8547-E719-8E49-9087-8C114361647D}" type="doc">
      <dgm:prSet loTypeId="urn:microsoft.com/office/officeart/2005/8/layout/gear1" loCatId="" qsTypeId="urn:microsoft.com/office/officeart/2005/8/quickstyle/simple4" qsCatId="simple" csTypeId="urn:microsoft.com/office/officeart/2005/8/colors/accent1_2" csCatId="accent1" phldr="1"/>
      <dgm:spPr/>
      <dgm:t>
        <a:bodyPr/>
        <a:lstStyle/>
        <a:p>
          <a:endParaRPr lang="en-US"/>
        </a:p>
      </dgm:t>
    </dgm:pt>
    <dgm:pt modelId="{27829622-D5B5-C843-B145-49C5291A2E38}">
      <dgm:prSet phldrT="[Text]">
        <dgm:style>
          <a:lnRef idx="2">
            <a:schemeClr val="accent4">
              <a:shade val="50000"/>
            </a:schemeClr>
          </a:lnRef>
          <a:fillRef idx="1">
            <a:schemeClr val="accent4"/>
          </a:fillRef>
          <a:effectRef idx="0">
            <a:schemeClr val="accent4"/>
          </a:effectRef>
          <a:fontRef idx="minor">
            <a:schemeClr val="lt1"/>
          </a:fontRef>
        </dgm:style>
      </dgm:prSet>
      <dgm:spPr>
        <a:ln w="57150" cmpd="sng"/>
      </dgm:spPr>
      <dgm:t>
        <a:bodyPr/>
        <a:lstStyle/>
        <a:p>
          <a:r>
            <a:rPr lang="en-US" dirty="0" smtClean="0">
              <a:solidFill>
                <a:srgbClr val="000000"/>
              </a:solidFill>
            </a:rPr>
            <a:t>db_lt_et_2</a:t>
          </a:r>
          <a:endParaRPr lang="en-US" dirty="0">
            <a:solidFill>
              <a:srgbClr val="000000"/>
            </a:solidFill>
          </a:endParaRPr>
        </a:p>
      </dgm:t>
    </dgm:pt>
    <dgm:pt modelId="{6ECF31E8-7B6C-8E4A-973E-B3DF8C49DFC3}" type="sibTrans" cxnId="{8FBD8845-E843-5D43-9FF2-B5364ECA7BC4}">
      <dgm:prSet/>
      <dgm:spPr>
        <a:noFill/>
        <a:ln>
          <a:noFill/>
        </a:ln>
      </dgm:spPr>
      <dgm:t>
        <a:bodyPr/>
        <a:lstStyle/>
        <a:p>
          <a:endParaRPr lang="en-US"/>
        </a:p>
      </dgm:t>
    </dgm:pt>
    <dgm:pt modelId="{DCE8A9C5-8721-8743-BFCD-B122C9495C4A}" type="parTrans" cxnId="{8FBD8845-E843-5D43-9FF2-B5364ECA7BC4}">
      <dgm:prSet/>
      <dgm:spPr/>
      <dgm:t>
        <a:bodyPr/>
        <a:lstStyle/>
        <a:p>
          <a:endParaRPr lang="en-US"/>
        </a:p>
      </dgm:t>
    </dgm:pt>
    <dgm:pt modelId="{C9824362-4CF5-B44C-8643-72CE0F050AE8}">
      <dgm:prSet phldrT="[Text]">
        <dgm:style>
          <a:lnRef idx="2">
            <a:schemeClr val="accent4">
              <a:shade val="50000"/>
            </a:schemeClr>
          </a:lnRef>
          <a:fillRef idx="1">
            <a:schemeClr val="accent4"/>
          </a:fillRef>
          <a:effectRef idx="0">
            <a:schemeClr val="accent4"/>
          </a:effectRef>
          <a:fontRef idx="minor">
            <a:schemeClr val="lt1"/>
          </a:fontRef>
        </dgm:style>
      </dgm:prSet>
      <dgm:spPr>
        <a:ln w="57150" cmpd="sng"/>
      </dgm:spPr>
      <dgm:t>
        <a:bodyPr/>
        <a:lstStyle/>
        <a:p>
          <a:r>
            <a:rPr lang="en-US" dirty="0" smtClean="0">
              <a:solidFill>
                <a:schemeClr val="tx1"/>
              </a:solidFill>
            </a:rPr>
            <a:t>db_lt_et_4</a:t>
          </a:r>
          <a:endParaRPr lang="en-US" dirty="0">
            <a:solidFill>
              <a:schemeClr val="tx1"/>
            </a:solidFill>
          </a:endParaRPr>
        </a:p>
      </dgm:t>
    </dgm:pt>
    <dgm:pt modelId="{26D6D9FA-CA08-4C4F-A88B-F085483507F3}" type="sibTrans" cxnId="{4474C7E8-C4A2-FC4A-AAA4-90CF1D6F3DBA}">
      <dgm:prSet/>
      <dgm:spPr>
        <a:noFill/>
        <a:ln>
          <a:noFill/>
        </a:ln>
      </dgm:spPr>
      <dgm:t>
        <a:bodyPr/>
        <a:lstStyle/>
        <a:p>
          <a:endParaRPr lang="en-US"/>
        </a:p>
      </dgm:t>
    </dgm:pt>
    <dgm:pt modelId="{87744C8D-79B1-5940-B9DD-7BAFAD2E8CC6}" type="parTrans" cxnId="{4474C7E8-C4A2-FC4A-AAA4-90CF1D6F3DBA}">
      <dgm:prSet/>
      <dgm:spPr/>
      <dgm:t>
        <a:bodyPr/>
        <a:lstStyle/>
        <a:p>
          <a:endParaRPr lang="en-US"/>
        </a:p>
      </dgm:t>
    </dgm:pt>
    <dgm:pt modelId="{E7928E1C-3C0A-AA4D-A74A-A3A7D2745E21}">
      <dgm:prSet phldrT="[Text]">
        <dgm:style>
          <a:lnRef idx="1">
            <a:schemeClr val="accent2"/>
          </a:lnRef>
          <a:fillRef idx="2">
            <a:schemeClr val="accent2"/>
          </a:fillRef>
          <a:effectRef idx="1">
            <a:schemeClr val="accent2"/>
          </a:effectRef>
          <a:fontRef idx="minor">
            <a:schemeClr val="dk1"/>
          </a:fontRef>
        </dgm:style>
      </dgm:prSet>
      <dgm:spPr>
        <a:noFill/>
        <a:ln w="57150" cmpd="sng">
          <a:noFill/>
        </a:ln>
      </dgm:spPr>
      <dgm:t>
        <a:bodyPr/>
        <a:lstStyle/>
        <a:p>
          <a:r>
            <a:rPr lang="en-US" dirty="0" smtClean="0"/>
            <a:t> </a:t>
          </a:r>
          <a:endParaRPr lang="en-US" dirty="0"/>
        </a:p>
      </dgm:t>
    </dgm:pt>
    <dgm:pt modelId="{97401603-BA19-244F-A304-4C84FB32BD6B}" type="sibTrans" cxnId="{9BD50544-31B2-0A46-AE8C-2B65F9165F66}">
      <dgm:prSet/>
      <dgm:spPr>
        <a:noFill/>
        <a:ln>
          <a:noFill/>
        </a:ln>
      </dgm:spPr>
      <dgm:t>
        <a:bodyPr/>
        <a:lstStyle/>
        <a:p>
          <a:endParaRPr lang="en-US"/>
        </a:p>
      </dgm:t>
    </dgm:pt>
    <dgm:pt modelId="{05CB109F-AA7F-174A-A301-891BD7C000B8}" type="parTrans" cxnId="{9BD50544-31B2-0A46-AE8C-2B65F9165F66}">
      <dgm:prSet/>
      <dgm:spPr/>
      <dgm:t>
        <a:bodyPr/>
        <a:lstStyle/>
        <a:p>
          <a:endParaRPr lang="en-US"/>
        </a:p>
      </dgm:t>
    </dgm:pt>
    <dgm:pt modelId="{185357CB-7408-4145-B4ED-B88185CCAE94}" type="pres">
      <dgm:prSet presAssocID="{6EAD8547-E719-8E49-9087-8C114361647D}" presName="composite" presStyleCnt="0">
        <dgm:presLayoutVars>
          <dgm:chMax val="3"/>
          <dgm:animLvl val="lvl"/>
          <dgm:resizeHandles val="exact"/>
        </dgm:presLayoutVars>
      </dgm:prSet>
      <dgm:spPr/>
      <dgm:t>
        <a:bodyPr/>
        <a:lstStyle/>
        <a:p>
          <a:endParaRPr lang="en-US"/>
        </a:p>
      </dgm:t>
    </dgm:pt>
    <dgm:pt modelId="{F4C1C8BE-1932-0F44-BB67-5BAF3C70EB14}" type="pres">
      <dgm:prSet presAssocID="{E7928E1C-3C0A-AA4D-A74A-A3A7D2745E21}" presName="gear1" presStyleLbl="node1" presStyleIdx="0" presStyleCnt="3" custScaleX="182133" custScaleY="181818" custLinFactNeighborX="42540" custLinFactNeighborY="-27270">
        <dgm:presLayoutVars>
          <dgm:chMax val="1"/>
          <dgm:bulletEnabled val="1"/>
        </dgm:presLayoutVars>
      </dgm:prSet>
      <dgm:spPr/>
      <dgm:t>
        <a:bodyPr/>
        <a:lstStyle/>
        <a:p>
          <a:endParaRPr lang="en-US"/>
        </a:p>
      </dgm:t>
    </dgm:pt>
    <dgm:pt modelId="{B78E559A-A99A-CE4A-ABAC-1909EF99E646}" type="pres">
      <dgm:prSet presAssocID="{E7928E1C-3C0A-AA4D-A74A-A3A7D2745E21}" presName="gear1srcNode" presStyleLbl="node1" presStyleIdx="0" presStyleCnt="3"/>
      <dgm:spPr/>
      <dgm:t>
        <a:bodyPr/>
        <a:lstStyle/>
        <a:p>
          <a:endParaRPr lang="en-US"/>
        </a:p>
      </dgm:t>
    </dgm:pt>
    <dgm:pt modelId="{28326D82-B33A-C044-831A-21AA21C737D4}" type="pres">
      <dgm:prSet presAssocID="{E7928E1C-3C0A-AA4D-A74A-A3A7D2745E21}" presName="gear1dstNode" presStyleLbl="node1" presStyleIdx="0" presStyleCnt="3"/>
      <dgm:spPr/>
      <dgm:t>
        <a:bodyPr/>
        <a:lstStyle/>
        <a:p>
          <a:endParaRPr lang="en-US"/>
        </a:p>
      </dgm:t>
    </dgm:pt>
    <dgm:pt modelId="{3D448A9A-ABFB-1A41-912F-C17E41DF1DF3}" type="pres">
      <dgm:prSet presAssocID="{C9824362-4CF5-B44C-8643-72CE0F050AE8}" presName="gear2" presStyleLbl="node1" presStyleIdx="1" presStyleCnt="3" custLinFactNeighborX="-32467" custLinFactNeighborY="-38667">
        <dgm:presLayoutVars>
          <dgm:chMax val="1"/>
          <dgm:bulletEnabled val="1"/>
        </dgm:presLayoutVars>
      </dgm:prSet>
      <dgm:spPr/>
      <dgm:t>
        <a:bodyPr/>
        <a:lstStyle/>
        <a:p>
          <a:endParaRPr lang="en-US"/>
        </a:p>
      </dgm:t>
    </dgm:pt>
    <dgm:pt modelId="{ABBE49C5-1B7C-A848-9AC1-C069A8C5DC47}" type="pres">
      <dgm:prSet presAssocID="{C9824362-4CF5-B44C-8643-72CE0F050AE8}" presName="gear2srcNode" presStyleLbl="node1" presStyleIdx="1" presStyleCnt="3"/>
      <dgm:spPr/>
      <dgm:t>
        <a:bodyPr/>
        <a:lstStyle/>
        <a:p>
          <a:endParaRPr lang="en-US"/>
        </a:p>
      </dgm:t>
    </dgm:pt>
    <dgm:pt modelId="{D2152390-14E5-CE4B-9187-EBE1223CDB80}" type="pres">
      <dgm:prSet presAssocID="{C9824362-4CF5-B44C-8643-72CE0F050AE8}" presName="gear2dstNode" presStyleLbl="node1" presStyleIdx="1" presStyleCnt="3"/>
      <dgm:spPr/>
      <dgm:t>
        <a:bodyPr/>
        <a:lstStyle/>
        <a:p>
          <a:endParaRPr lang="en-US"/>
        </a:p>
      </dgm:t>
    </dgm:pt>
    <dgm:pt modelId="{C0AE12CC-DFAB-7C41-8853-BD2C1E009B32}" type="pres">
      <dgm:prSet presAssocID="{27829622-D5B5-C843-B145-49C5291A2E38}" presName="gear3" presStyleLbl="node1" presStyleIdx="2" presStyleCnt="3" custLinFactX="-12895" custLinFactY="22981" custLinFactNeighborX="-100000" custLinFactNeighborY="100000"/>
      <dgm:spPr/>
      <dgm:t>
        <a:bodyPr/>
        <a:lstStyle/>
        <a:p>
          <a:endParaRPr lang="en-US"/>
        </a:p>
      </dgm:t>
    </dgm:pt>
    <dgm:pt modelId="{EDE54000-7DB6-4E4F-A9F5-9192FEAE7BFC}" type="pres">
      <dgm:prSet presAssocID="{27829622-D5B5-C843-B145-49C5291A2E38}" presName="gear3tx" presStyleLbl="node1" presStyleIdx="2" presStyleCnt="3">
        <dgm:presLayoutVars>
          <dgm:chMax val="1"/>
          <dgm:bulletEnabled val="1"/>
        </dgm:presLayoutVars>
      </dgm:prSet>
      <dgm:spPr/>
      <dgm:t>
        <a:bodyPr/>
        <a:lstStyle/>
        <a:p>
          <a:endParaRPr lang="en-US"/>
        </a:p>
      </dgm:t>
    </dgm:pt>
    <dgm:pt modelId="{85964F53-EC86-9A47-88AE-9C92DC943695}" type="pres">
      <dgm:prSet presAssocID="{27829622-D5B5-C843-B145-49C5291A2E38}" presName="gear3srcNode" presStyleLbl="node1" presStyleIdx="2" presStyleCnt="3"/>
      <dgm:spPr/>
      <dgm:t>
        <a:bodyPr/>
        <a:lstStyle/>
        <a:p>
          <a:endParaRPr lang="en-US"/>
        </a:p>
      </dgm:t>
    </dgm:pt>
    <dgm:pt modelId="{38CD2374-B96A-894B-890D-F2B96162B4A4}" type="pres">
      <dgm:prSet presAssocID="{27829622-D5B5-C843-B145-49C5291A2E38}" presName="gear3dstNode" presStyleLbl="node1" presStyleIdx="2" presStyleCnt="3"/>
      <dgm:spPr/>
      <dgm:t>
        <a:bodyPr/>
        <a:lstStyle/>
        <a:p>
          <a:endParaRPr lang="en-US"/>
        </a:p>
      </dgm:t>
    </dgm:pt>
    <dgm:pt modelId="{BCEC4BA8-27CC-7B49-9E6F-E0F75A40F1A7}" type="pres">
      <dgm:prSet presAssocID="{97401603-BA19-244F-A304-4C84FB32BD6B}" presName="connector1" presStyleLbl="sibTrans2D1" presStyleIdx="0" presStyleCnt="3"/>
      <dgm:spPr/>
      <dgm:t>
        <a:bodyPr/>
        <a:lstStyle/>
        <a:p>
          <a:endParaRPr lang="en-US"/>
        </a:p>
      </dgm:t>
    </dgm:pt>
    <dgm:pt modelId="{4056B446-5E5C-794E-8857-1C070272F9AA}" type="pres">
      <dgm:prSet presAssocID="{26D6D9FA-CA08-4C4F-A88B-F085483507F3}" presName="connector2" presStyleLbl="sibTrans2D1" presStyleIdx="1" presStyleCnt="3" custLinFactNeighborY="-1374"/>
      <dgm:spPr/>
      <dgm:t>
        <a:bodyPr/>
        <a:lstStyle/>
        <a:p>
          <a:endParaRPr lang="en-US"/>
        </a:p>
      </dgm:t>
    </dgm:pt>
    <dgm:pt modelId="{9AD41458-EF4F-9249-8AC3-E472D12F58DB}" type="pres">
      <dgm:prSet presAssocID="{6ECF31E8-7B6C-8E4A-973E-B3DF8C49DFC3}" presName="connector3" presStyleLbl="sibTrans2D1" presStyleIdx="2" presStyleCnt="3"/>
      <dgm:spPr/>
      <dgm:t>
        <a:bodyPr/>
        <a:lstStyle/>
        <a:p>
          <a:endParaRPr lang="en-US"/>
        </a:p>
      </dgm:t>
    </dgm:pt>
  </dgm:ptLst>
  <dgm:cxnLst>
    <dgm:cxn modelId="{FD1F7D81-D396-D148-8E22-E638AF88F979}" type="presOf" srcId="{6EAD8547-E719-8E49-9087-8C114361647D}" destId="{185357CB-7408-4145-B4ED-B88185CCAE94}" srcOrd="0" destOrd="0" presId="urn:microsoft.com/office/officeart/2005/8/layout/gear1"/>
    <dgm:cxn modelId="{34E70B21-8FE9-B44A-B5A7-62535F040EFC}" type="presOf" srcId="{E7928E1C-3C0A-AA4D-A74A-A3A7D2745E21}" destId="{B78E559A-A99A-CE4A-ABAC-1909EF99E646}" srcOrd="1" destOrd="0" presId="urn:microsoft.com/office/officeart/2005/8/layout/gear1"/>
    <dgm:cxn modelId="{2018F461-E22B-4E43-BE6F-75656214DD97}" type="presOf" srcId="{C9824362-4CF5-B44C-8643-72CE0F050AE8}" destId="{3D448A9A-ABFB-1A41-912F-C17E41DF1DF3}" srcOrd="0" destOrd="0" presId="urn:microsoft.com/office/officeart/2005/8/layout/gear1"/>
    <dgm:cxn modelId="{8FBD8845-E843-5D43-9FF2-B5364ECA7BC4}" srcId="{6EAD8547-E719-8E49-9087-8C114361647D}" destId="{27829622-D5B5-C843-B145-49C5291A2E38}" srcOrd="2" destOrd="0" parTransId="{DCE8A9C5-8721-8743-BFCD-B122C9495C4A}" sibTransId="{6ECF31E8-7B6C-8E4A-973E-B3DF8C49DFC3}"/>
    <dgm:cxn modelId="{4474C7E8-C4A2-FC4A-AAA4-90CF1D6F3DBA}" srcId="{6EAD8547-E719-8E49-9087-8C114361647D}" destId="{C9824362-4CF5-B44C-8643-72CE0F050AE8}" srcOrd="1" destOrd="0" parTransId="{87744C8D-79B1-5940-B9DD-7BAFAD2E8CC6}" sibTransId="{26D6D9FA-CA08-4C4F-A88B-F085483507F3}"/>
    <dgm:cxn modelId="{457CEE47-7F29-4948-92FA-E77A94FAA9AB}" type="presOf" srcId="{C9824362-4CF5-B44C-8643-72CE0F050AE8}" destId="{ABBE49C5-1B7C-A848-9AC1-C069A8C5DC47}" srcOrd="1" destOrd="0" presId="urn:microsoft.com/office/officeart/2005/8/layout/gear1"/>
    <dgm:cxn modelId="{9BD50544-31B2-0A46-AE8C-2B65F9165F66}" srcId="{6EAD8547-E719-8E49-9087-8C114361647D}" destId="{E7928E1C-3C0A-AA4D-A74A-A3A7D2745E21}" srcOrd="0" destOrd="0" parTransId="{05CB109F-AA7F-174A-A301-891BD7C000B8}" sibTransId="{97401603-BA19-244F-A304-4C84FB32BD6B}"/>
    <dgm:cxn modelId="{2619EC02-0F20-6849-8BEE-58971E4B1D84}" type="presOf" srcId="{E7928E1C-3C0A-AA4D-A74A-A3A7D2745E21}" destId="{28326D82-B33A-C044-831A-21AA21C737D4}" srcOrd="2" destOrd="0" presId="urn:microsoft.com/office/officeart/2005/8/layout/gear1"/>
    <dgm:cxn modelId="{9A371B0D-3BBC-8C4B-BE79-5C5BE2A96155}" type="presOf" srcId="{26D6D9FA-CA08-4C4F-A88B-F085483507F3}" destId="{4056B446-5E5C-794E-8857-1C070272F9AA}" srcOrd="0" destOrd="0" presId="urn:microsoft.com/office/officeart/2005/8/layout/gear1"/>
    <dgm:cxn modelId="{5A4588DF-F8C4-6045-98C5-A4C35F8E9AD4}" type="presOf" srcId="{27829622-D5B5-C843-B145-49C5291A2E38}" destId="{38CD2374-B96A-894B-890D-F2B96162B4A4}" srcOrd="3" destOrd="0" presId="urn:microsoft.com/office/officeart/2005/8/layout/gear1"/>
    <dgm:cxn modelId="{98971070-D728-184F-8F18-6A9B6CB08D22}" type="presOf" srcId="{E7928E1C-3C0A-AA4D-A74A-A3A7D2745E21}" destId="{F4C1C8BE-1932-0F44-BB67-5BAF3C70EB14}" srcOrd="0" destOrd="0" presId="urn:microsoft.com/office/officeart/2005/8/layout/gear1"/>
    <dgm:cxn modelId="{860BB6D8-3292-974C-BB55-48435D8DDE42}" type="presOf" srcId="{6ECF31E8-7B6C-8E4A-973E-B3DF8C49DFC3}" destId="{9AD41458-EF4F-9249-8AC3-E472D12F58DB}" srcOrd="0" destOrd="0" presId="urn:microsoft.com/office/officeart/2005/8/layout/gear1"/>
    <dgm:cxn modelId="{2859475C-200B-1B42-8423-1DB441F7BF3C}" type="presOf" srcId="{97401603-BA19-244F-A304-4C84FB32BD6B}" destId="{BCEC4BA8-27CC-7B49-9E6F-E0F75A40F1A7}" srcOrd="0" destOrd="0" presId="urn:microsoft.com/office/officeart/2005/8/layout/gear1"/>
    <dgm:cxn modelId="{ED026A6D-F0D3-8F4D-90FC-82445F13E78F}" type="presOf" srcId="{C9824362-4CF5-B44C-8643-72CE0F050AE8}" destId="{D2152390-14E5-CE4B-9187-EBE1223CDB80}" srcOrd="2" destOrd="0" presId="urn:microsoft.com/office/officeart/2005/8/layout/gear1"/>
    <dgm:cxn modelId="{43301D30-1EA7-BA4A-B926-484BD3531338}" type="presOf" srcId="{27829622-D5B5-C843-B145-49C5291A2E38}" destId="{85964F53-EC86-9A47-88AE-9C92DC943695}" srcOrd="2" destOrd="0" presId="urn:microsoft.com/office/officeart/2005/8/layout/gear1"/>
    <dgm:cxn modelId="{69AA5542-66DF-0D4F-9D3F-FE97EAEEC33A}" type="presOf" srcId="{27829622-D5B5-C843-B145-49C5291A2E38}" destId="{EDE54000-7DB6-4E4F-A9F5-9192FEAE7BFC}" srcOrd="1" destOrd="0" presId="urn:microsoft.com/office/officeart/2005/8/layout/gear1"/>
    <dgm:cxn modelId="{CDB9D19C-600D-1D45-AB8A-D775E6DFB367}" type="presOf" srcId="{27829622-D5B5-C843-B145-49C5291A2E38}" destId="{C0AE12CC-DFAB-7C41-8853-BD2C1E009B32}" srcOrd="0" destOrd="0" presId="urn:microsoft.com/office/officeart/2005/8/layout/gear1"/>
    <dgm:cxn modelId="{10554D8F-5EE8-0643-98E7-E05FF81955B1}" type="presParOf" srcId="{185357CB-7408-4145-B4ED-B88185CCAE94}" destId="{F4C1C8BE-1932-0F44-BB67-5BAF3C70EB14}" srcOrd="0" destOrd="0" presId="urn:microsoft.com/office/officeart/2005/8/layout/gear1"/>
    <dgm:cxn modelId="{2C53BD34-D295-BB46-A01F-A5226F7AE819}" type="presParOf" srcId="{185357CB-7408-4145-B4ED-B88185CCAE94}" destId="{B78E559A-A99A-CE4A-ABAC-1909EF99E646}" srcOrd="1" destOrd="0" presId="urn:microsoft.com/office/officeart/2005/8/layout/gear1"/>
    <dgm:cxn modelId="{1EC76AA0-615F-5248-AED1-729B735E5EF0}" type="presParOf" srcId="{185357CB-7408-4145-B4ED-B88185CCAE94}" destId="{28326D82-B33A-C044-831A-21AA21C737D4}" srcOrd="2" destOrd="0" presId="urn:microsoft.com/office/officeart/2005/8/layout/gear1"/>
    <dgm:cxn modelId="{842BEC34-5486-B14D-B85C-E7E349F6BB3B}" type="presParOf" srcId="{185357CB-7408-4145-B4ED-B88185CCAE94}" destId="{3D448A9A-ABFB-1A41-912F-C17E41DF1DF3}" srcOrd="3" destOrd="0" presId="urn:microsoft.com/office/officeart/2005/8/layout/gear1"/>
    <dgm:cxn modelId="{CF9F8C93-6A78-AD4A-9C25-0E5A7AC67712}" type="presParOf" srcId="{185357CB-7408-4145-B4ED-B88185CCAE94}" destId="{ABBE49C5-1B7C-A848-9AC1-C069A8C5DC47}" srcOrd="4" destOrd="0" presId="urn:microsoft.com/office/officeart/2005/8/layout/gear1"/>
    <dgm:cxn modelId="{E76316DD-0E16-4042-B13F-1D5EA6B1C1C3}" type="presParOf" srcId="{185357CB-7408-4145-B4ED-B88185CCAE94}" destId="{D2152390-14E5-CE4B-9187-EBE1223CDB80}" srcOrd="5" destOrd="0" presId="urn:microsoft.com/office/officeart/2005/8/layout/gear1"/>
    <dgm:cxn modelId="{7B7AA433-1379-7549-AC48-8965DFC48067}" type="presParOf" srcId="{185357CB-7408-4145-B4ED-B88185CCAE94}" destId="{C0AE12CC-DFAB-7C41-8853-BD2C1E009B32}" srcOrd="6" destOrd="0" presId="urn:microsoft.com/office/officeart/2005/8/layout/gear1"/>
    <dgm:cxn modelId="{C4CD063A-36B2-5D48-9ECA-067932240CBE}" type="presParOf" srcId="{185357CB-7408-4145-B4ED-B88185CCAE94}" destId="{EDE54000-7DB6-4E4F-A9F5-9192FEAE7BFC}" srcOrd="7" destOrd="0" presId="urn:microsoft.com/office/officeart/2005/8/layout/gear1"/>
    <dgm:cxn modelId="{A3B28D46-1DBC-454E-BD5B-D75942D27718}" type="presParOf" srcId="{185357CB-7408-4145-B4ED-B88185CCAE94}" destId="{85964F53-EC86-9A47-88AE-9C92DC943695}" srcOrd="8" destOrd="0" presId="urn:microsoft.com/office/officeart/2005/8/layout/gear1"/>
    <dgm:cxn modelId="{CFB101AA-1EE7-2546-A4AE-67D4C056DCD2}" type="presParOf" srcId="{185357CB-7408-4145-B4ED-B88185CCAE94}" destId="{38CD2374-B96A-894B-890D-F2B96162B4A4}" srcOrd="9" destOrd="0" presId="urn:microsoft.com/office/officeart/2005/8/layout/gear1"/>
    <dgm:cxn modelId="{4F489368-3E44-2C4F-AC8F-D054089B0EF7}" type="presParOf" srcId="{185357CB-7408-4145-B4ED-B88185CCAE94}" destId="{BCEC4BA8-27CC-7B49-9E6F-E0F75A40F1A7}" srcOrd="10" destOrd="0" presId="urn:microsoft.com/office/officeart/2005/8/layout/gear1"/>
    <dgm:cxn modelId="{5070915D-9CDE-5741-9327-108DC47D490A}" type="presParOf" srcId="{185357CB-7408-4145-B4ED-B88185CCAE94}" destId="{4056B446-5E5C-794E-8857-1C070272F9AA}" srcOrd="11" destOrd="0" presId="urn:microsoft.com/office/officeart/2005/8/layout/gear1"/>
    <dgm:cxn modelId="{99FBB6B1-8703-6F4E-842B-2C4B32AF1B0D}" type="presParOf" srcId="{185357CB-7408-4145-B4ED-B88185CCAE94}" destId="{9AD41458-EF4F-9249-8AC3-E472D12F58D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AD8547-E719-8E49-9087-8C114361647D}" type="doc">
      <dgm:prSet loTypeId="urn:microsoft.com/office/officeart/2005/8/layout/gear1" loCatId="" qsTypeId="urn:microsoft.com/office/officeart/2005/8/quickstyle/simple4" qsCatId="simple" csTypeId="urn:microsoft.com/office/officeart/2005/8/colors/accent1_2" csCatId="accent1" phldr="1"/>
      <dgm:spPr/>
      <dgm:t>
        <a:bodyPr/>
        <a:lstStyle/>
        <a:p>
          <a:endParaRPr lang="en-US"/>
        </a:p>
      </dgm:t>
    </dgm:pt>
    <dgm:pt modelId="{E7928E1C-3C0A-AA4D-A74A-A3A7D2745E21}">
      <dgm:prSet phldrT="[Text]">
        <dgm:style>
          <a:lnRef idx="1">
            <a:schemeClr val="accent2"/>
          </a:lnRef>
          <a:fillRef idx="2">
            <a:schemeClr val="accent2"/>
          </a:fillRef>
          <a:effectRef idx="1">
            <a:schemeClr val="accent2"/>
          </a:effectRef>
          <a:fontRef idx="minor">
            <a:schemeClr val="dk1"/>
          </a:fontRef>
        </dgm:style>
      </dgm:prSet>
      <dgm:spPr>
        <a:ln w="57150" cmpd="sng">
          <a:solidFill>
            <a:schemeClr val="accent2">
              <a:lumMod val="60000"/>
              <a:lumOff val="40000"/>
            </a:schemeClr>
          </a:solidFill>
        </a:ln>
      </dgm:spPr>
      <dgm:t>
        <a:bodyPr/>
        <a:lstStyle/>
        <a:p>
          <a:r>
            <a:rPr lang="en-US" dirty="0" smtClean="0"/>
            <a:t> </a:t>
          </a:r>
          <a:endParaRPr lang="en-US" dirty="0"/>
        </a:p>
      </dgm:t>
    </dgm:pt>
    <dgm:pt modelId="{05CB109F-AA7F-174A-A301-891BD7C000B8}" type="parTrans" cxnId="{9BD50544-31B2-0A46-AE8C-2B65F9165F66}">
      <dgm:prSet/>
      <dgm:spPr/>
      <dgm:t>
        <a:bodyPr/>
        <a:lstStyle/>
        <a:p>
          <a:endParaRPr lang="en-US"/>
        </a:p>
      </dgm:t>
    </dgm:pt>
    <dgm:pt modelId="{97401603-BA19-244F-A304-4C84FB32BD6B}" type="sibTrans" cxnId="{9BD50544-31B2-0A46-AE8C-2B65F9165F66}">
      <dgm:prSet/>
      <dgm:spPr>
        <a:noFill/>
        <a:ln>
          <a:noFill/>
        </a:ln>
      </dgm:spPr>
      <dgm:t>
        <a:bodyPr/>
        <a:lstStyle/>
        <a:p>
          <a:endParaRPr lang="en-US"/>
        </a:p>
      </dgm:t>
    </dgm:pt>
    <dgm:pt modelId="{27829622-D5B5-C843-B145-49C5291A2E38}">
      <dgm:prSet phldrT="[Text]">
        <dgm:style>
          <a:lnRef idx="2">
            <a:schemeClr val="accent4">
              <a:shade val="50000"/>
            </a:schemeClr>
          </a:lnRef>
          <a:fillRef idx="1">
            <a:schemeClr val="accent4"/>
          </a:fillRef>
          <a:effectRef idx="0">
            <a:schemeClr val="accent4"/>
          </a:effectRef>
          <a:fontRef idx="minor">
            <a:schemeClr val="lt1"/>
          </a:fontRef>
        </dgm:style>
      </dgm:prSet>
      <dgm:spPr>
        <a:ln w="57150" cmpd="sng"/>
      </dgm:spPr>
      <dgm:t>
        <a:bodyPr/>
        <a:lstStyle/>
        <a:p>
          <a:r>
            <a:rPr lang="en-US" dirty="0" smtClean="0">
              <a:solidFill>
                <a:srgbClr val="000000"/>
              </a:solidFill>
            </a:rPr>
            <a:t>db_lt_et_3</a:t>
          </a:r>
          <a:endParaRPr lang="en-US" dirty="0">
            <a:solidFill>
              <a:srgbClr val="000000"/>
            </a:solidFill>
          </a:endParaRPr>
        </a:p>
      </dgm:t>
    </dgm:pt>
    <dgm:pt modelId="{6ECF31E8-7B6C-8E4A-973E-B3DF8C49DFC3}" type="sibTrans" cxnId="{8FBD8845-E843-5D43-9FF2-B5364ECA7BC4}">
      <dgm:prSet/>
      <dgm:spPr>
        <a:noFill/>
        <a:ln>
          <a:noFill/>
        </a:ln>
      </dgm:spPr>
      <dgm:t>
        <a:bodyPr/>
        <a:lstStyle/>
        <a:p>
          <a:endParaRPr lang="en-US"/>
        </a:p>
      </dgm:t>
    </dgm:pt>
    <dgm:pt modelId="{DCE8A9C5-8721-8743-BFCD-B122C9495C4A}" type="parTrans" cxnId="{8FBD8845-E843-5D43-9FF2-B5364ECA7BC4}">
      <dgm:prSet/>
      <dgm:spPr/>
      <dgm:t>
        <a:bodyPr/>
        <a:lstStyle/>
        <a:p>
          <a:endParaRPr lang="en-US"/>
        </a:p>
      </dgm:t>
    </dgm:pt>
    <dgm:pt modelId="{C9824362-4CF5-B44C-8643-72CE0F050AE8}">
      <dgm:prSet phldrT="[Text]">
        <dgm:style>
          <a:lnRef idx="2">
            <a:schemeClr val="accent4">
              <a:shade val="50000"/>
            </a:schemeClr>
          </a:lnRef>
          <a:fillRef idx="1">
            <a:schemeClr val="accent4"/>
          </a:fillRef>
          <a:effectRef idx="0">
            <a:schemeClr val="accent4"/>
          </a:effectRef>
          <a:fontRef idx="minor">
            <a:schemeClr val="lt1"/>
          </a:fontRef>
        </dgm:style>
      </dgm:prSet>
      <dgm:spPr>
        <a:ln w="57150" cmpd="sng"/>
      </dgm:spPr>
      <dgm:t>
        <a:bodyPr/>
        <a:lstStyle/>
        <a:p>
          <a:r>
            <a:rPr lang="en-US" dirty="0" smtClean="0">
              <a:solidFill>
                <a:srgbClr val="000000"/>
              </a:solidFill>
            </a:rPr>
            <a:t>db_lt_et_1</a:t>
          </a:r>
          <a:endParaRPr lang="en-US" dirty="0">
            <a:solidFill>
              <a:srgbClr val="000000"/>
            </a:solidFill>
          </a:endParaRPr>
        </a:p>
      </dgm:t>
    </dgm:pt>
    <dgm:pt modelId="{26D6D9FA-CA08-4C4F-A88B-F085483507F3}" type="sibTrans" cxnId="{4474C7E8-C4A2-FC4A-AAA4-90CF1D6F3DBA}">
      <dgm:prSet/>
      <dgm:spPr>
        <a:noFill/>
        <a:ln>
          <a:noFill/>
        </a:ln>
      </dgm:spPr>
      <dgm:t>
        <a:bodyPr/>
        <a:lstStyle/>
        <a:p>
          <a:endParaRPr lang="en-US"/>
        </a:p>
      </dgm:t>
    </dgm:pt>
    <dgm:pt modelId="{87744C8D-79B1-5940-B9DD-7BAFAD2E8CC6}" type="parTrans" cxnId="{4474C7E8-C4A2-FC4A-AAA4-90CF1D6F3DBA}">
      <dgm:prSet/>
      <dgm:spPr/>
      <dgm:t>
        <a:bodyPr/>
        <a:lstStyle/>
        <a:p>
          <a:endParaRPr lang="en-US"/>
        </a:p>
      </dgm:t>
    </dgm:pt>
    <dgm:pt modelId="{185357CB-7408-4145-B4ED-B88185CCAE94}" type="pres">
      <dgm:prSet presAssocID="{6EAD8547-E719-8E49-9087-8C114361647D}" presName="composite" presStyleCnt="0">
        <dgm:presLayoutVars>
          <dgm:chMax val="3"/>
          <dgm:animLvl val="lvl"/>
          <dgm:resizeHandles val="exact"/>
        </dgm:presLayoutVars>
      </dgm:prSet>
      <dgm:spPr/>
      <dgm:t>
        <a:bodyPr/>
        <a:lstStyle/>
        <a:p>
          <a:endParaRPr lang="en-US"/>
        </a:p>
      </dgm:t>
    </dgm:pt>
    <dgm:pt modelId="{F4C1C8BE-1932-0F44-BB67-5BAF3C70EB14}" type="pres">
      <dgm:prSet presAssocID="{E7928E1C-3C0A-AA4D-A74A-A3A7D2745E21}" presName="gear1" presStyleLbl="node1" presStyleIdx="0" presStyleCnt="3" custScaleX="177562" custScaleY="177255" custLinFactNeighborX="26352" custLinFactNeighborY="-18888">
        <dgm:presLayoutVars>
          <dgm:chMax val="1"/>
          <dgm:bulletEnabled val="1"/>
        </dgm:presLayoutVars>
      </dgm:prSet>
      <dgm:spPr/>
      <dgm:t>
        <a:bodyPr/>
        <a:lstStyle/>
        <a:p>
          <a:endParaRPr lang="en-US"/>
        </a:p>
      </dgm:t>
    </dgm:pt>
    <dgm:pt modelId="{B78E559A-A99A-CE4A-ABAC-1909EF99E646}" type="pres">
      <dgm:prSet presAssocID="{E7928E1C-3C0A-AA4D-A74A-A3A7D2745E21}" presName="gear1srcNode" presStyleLbl="node1" presStyleIdx="0" presStyleCnt="3"/>
      <dgm:spPr/>
      <dgm:t>
        <a:bodyPr/>
        <a:lstStyle/>
        <a:p>
          <a:endParaRPr lang="en-US"/>
        </a:p>
      </dgm:t>
    </dgm:pt>
    <dgm:pt modelId="{28326D82-B33A-C044-831A-21AA21C737D4}" type="pres">
      <dgm:prSet presAssocID="{E7928E1C-3C0A-AA4D-A74A-A3A7D2745E21}" presName="gear1dstNode" presStyleLbl="node1" presStyleIdx="0" presStyleCnt="3"/>
      <dgm:spPr/>
      <dgm:t>
        <a:bodyPr/>
        <a:lstStyle/>
        <a:p>
          <a:endParaRPr lang="en-US"/>
        </a:p>
      </dgm:t>
    </dgm:pt>
    <dgm:pt modelId="{3D448A9A-ABFB-1A41-912F-C17E41DF1DF3}" type="pres">
      <dgm:prSet presAssocID="{C9824362-4CF5-B44C-8643-72CE0F050AE8}" presName="gear2" presStyleLbl="node1" presStyleIdx="1" presStyleCnt="3" custLinFactX="-3112" custLinFactNeighborX="-100000" custLinFactNeighborY="46871">
        <dgm:presLayoutVars>
          <dgm:chMax val="1"/>
          <dgm:bulletEnabled val="1"/>
        </dgm:presLayoutVars>
      </dgm:prSet>
      <dgm:spPr/>
      <dgm:t>
        <a:bodyPr/>
        <a:lstStyle/>
        <a:p>
          <a:endParaRPr lang="en-US"/>
        </a:p>
      </dgm:t>
    </dgm:pt>
    <dgm:pt modelId="{ABBE49C5-1B7C-A848-9AC1-C069A8C5DC47}" type="pres">
      <dgm:prSet presAssocID="{C9824362-4CF5-B44C-8643-72CE0F050AE8}" presName="gear2srcNode" presStyleLbl="node1" presStyleIdx="1" presStyleCnt="3"/>
      <dgm:spPr/>
      <dgm:t>
        <a:bodyPr/>
        <a:lstStyle/>
        <a:p>
          <a:endParaRPr lang="en-US"/>
        </a:p>
      </dgm:t>
    </dgm:pt>
    <dgm:pt modelId="{D2152390-14E5-CE4B-9187-EBE1223CDB80}" type="pres">
      <dgm:prSet presAssocID="{C9824362-4CF5-B44C-8643-72CE0F050AE8}" presName="gear2dstNode" presStyleLbl="node1" presStyleIdx="1" presStyleCnt="3"/>
      <dgm:spPr/>
      <dgm:t>
        <a:bodyPr/>
        <a:lstStyle/>
        <a:p>
          <a:endParaRPr lang="en-US"/>
        </a:p>
      </dgm:t>
    </dgm:pt>
    <dgm:pt modelId="{C0AE12CC-DFAB-7C41-8853-BD2C1E009B32}" type="pres">
      <dgm:prSet presAssocID="{27829622-D5B5-C843-B145-49C5291A2E38}" presName="gear3" presStyleLbl="node1" presStyleIdx="2" presStyleCnt="3" custLinFactNeighborX="-86902" custLinFactNeighborY="36129"/>
      <dgm:spPr/>
      <dgm:t>
        <a:bodyPr/>
        <a:lstStyle/>
        <a:p>
          <a:endParaRPr lang="en-US"/>
        </a:p>
      </dgm:t>
    </dgm:pt>
    <dgm:pt modelId="{EDE54000-7DB6-4E4F-A9F5-9192FEAE7BFC}" type="pres">
      <dgm:prSet presAssocID="{27829622-D5B5-C843-B145-49C5291A2E38}" presName="gear3tx" presStyleLbl="node1" presStyleIdx="2" presStyleCnt="3">
        <dgm:presLayoutVars>
          <dgm:chMax val="1"/>
          <dgm:bulletEnabled val="1"/>
        </dgm:presLayoutVars>
      </dgm:prSet>
      <dgm:spPr/>
      <dgm:t>
        <a:bodyPr/>
        <a:lstStyle/>
        <a:p>
          <a:endParaRPr lang="en-US"/>
        </a:p>
      </dgm:t>
    </dgm:pt>
    <dgm:pt modelId="{85964F53-EC86-9A47-88AE-9C92DC943695}" type="pres">
      <dgm:prSet presAssocID="{27829622-D5B5-C843-B145-49C5291A2E38}" presName="gear3srcNode" presStyleLbl="node1" presStyleIdx="2" presStyleCnt="3"/>
      <dgm:spPr/>
      <dgm:t>
        <a:bodyPr/>
        <a:lstStyle/>
        <a:p>
          <a:endParaRPr lang="en-US"/>
        </a:p>
      </dgm:t>
    </dgm:pt>
    <dgm:pt modelId="{38CD2374-B96A-894B-890D-F2B96162B4A4}" type="pres">
      <dgm:prSet presAssocID="{27829622-D5B5-C843-B145-49C5291A2E38}" presName="gear3dstNode" presStyleLbl="node1" presStyleIdx="2" presStyleCnt="3"/>
      <dgm:spPr/>
      <dgm:t>
        <a:bodyPr/>
        <a:lstStyle/>
        <a:p>
          <a:endParaRPr lang="en-US"/>
        </a:p>
      </dgm:t>
    </dgm:pt>
    <dgm:pt modelId="{BCEC4BA8-27CC-7B49-9E6F-E0F75A40F1A7}" type="pres">
      <dgm:prSet presAssocID="{97401603-BA19-244F-A304-4C84FB32BD6B}" presName="connector1" presStyleLbl="sibTrans2D1" presStyleIdx="0" presStyleCnt="3"/>
      <dgm:spPr/>
      <dgm:t>
        <a:bodyPr/>
        <a:lstStyle/>
        <a:p>
          <a:endParaRPr lang="en-US"/>
        </a:p>
      </dgm:t>
    </dgm:pt>
    <dgm:pt modelId="{4056B446-5E5C-794E-8857-1C070272F9AA}" type="pres">
      <dgm:prSet presAssocID="{26D6D9FA-CA08-4C4F-A88B-F085483507F3}" presName="connector2" presStyleLbl="sibTrans2D1" presStyleIdx="1" presStyleCnt="3" custLinFactNeighborY="-1374"/>
      <dgm:spPr/>
      <dgm:t>
        <a:bodyPr/>
        <a:lstStyle/>
        <a:p>
          <a:endParaRPr lang="en-US"/>
        </a:p>
      </dgm:t>
    </dgm:pt>
    <dgm:pt modelId="{9AD41458-EF4F-9249-8AC3-E472D12F58DB}" type="pres">
      <dgm:prSet presAssocID="{6ECF31E8-7B6C-8E4A-973E-B3DF8C49DFC3}" presName="connector3" presStyleLbl="sibTrans2D1" presStyleIdx="2" presStyleCnt="3"/>
      <dgm:spPr/>
      <dgm:t>
        <a:bodyPr/>
        <a:lstStyle/>
        <a:p>
          <a:endParaRPr lang="en-US"/>
        </a:p>
      </dgm:t>
    </dgm:pt>
  </dgm:ptLst>
  <dgm:cxnLst>
    <dgm:cxn modelId="{8FBD8845-E843-5D43-9FF2-B5364ECA7BC4}" srcId="{6EAD8547-E719-8E49-9087-8C114361647D}" destId="{27829622-D5B5-C843-B145-49C5291A2E38}" srcOrd="2" destOrd="0" parTransId="{DCE8A9C5-8721-8743-BFCD-B122C9495C4A}" sibTransId="{6ECF31E8-7B6C-8E4A-973E-B3DF8C49DFC3}"/>
    <dgm:cxn modelId="{4474C7E8-C4A2-FC4A-AAA4-90CF1D6F3DBA}" srcId="{6EAD8547-E719-8E49-9087-8C114361647D}" destId="{C9824362-4CF5-B44C-8643-72CE0F050AE8}" srcOrd="1" destOrd="0" parTransId="{87744C8D-79B1-5940-B9DD-7BAFAD2E8CC6}" sibTransId="{26D6D9FA-CA08-4C4F-A88B-F085483507F3}"/>
    <dgm:cxn modelId="{1CFD16D7-6C6E-3943-841A-DB05005F77D8}" type="presOf" srcId="{6ECF31E8-7B6C-8E4A-973E-B3DF8C49DFC3}" destId="{9AD41458-EF4F-9249-8AC3-E472D12F58DB}" srcOrd="0" destOrd="0" presId="urn:microsoft.com/office/officeart/2005/8/layout/gear1"/>
    <dgm:cxn modelId="{037F9932-83E2-4941-9359-8692F09BBFA4}" type="presOf" srcId="{27829622-D5B5-C843-B145-49C5291A2E38}" destId="{85964F53-EC86-9A47-88AE-9C92DC943695}" srcOrd="2" destOrd="0" presId="urn:microsoft.com/office/officeart/2005/8/layout/gear1"/>
    <dgm:cxn modelId="{9BD50544-31B2-0A46-AE8C-2B65F9165F66}" srcId="{6EAD8547-E719-8E49-9087-8C114361647D}" destId="{E7928E1C-3C0A-AA4D-A74A-A3A7D2745E21}" srcOrd="0" destOrd="0" parTransId="{05CB109F-AA7F-174A-A301-891BD7C000B8}" sibTransId="{97401603-BA19-244F-A304-4C84FB32BD6B}"/>
    <dgm:cxn modelId="{5B691DD2-C42F-564A-B2DE-92A5AB6FB7F7}" type="presOf" srcId="{E7928E1C-3C0A-AA4D-A74A-A3A7D2745E21}" destId="{28326D82-B33A-C044-831A-21AA21C737D4}" srcOrd="2" destOrd="0" presId="urn:microsoft.com/office/officeart/2005/8/layout/gear1"/>
    <dgm:cxn modelId="{76457365-BBFC-484F-86ED-B73F399B4161}" type="presOf" srcId="{C9824362-4CF5-B44C-8643-72CE0F050AE8}" destId="{D2152390-14E5-CE4B-9187-EBE1223CDB80}" srcOrd="2" destOrd="0" presId="urn:microsoft.com/office/officeart/2005/8/layout/gear1"/>
    <dgm:cxn modelId="{8EBF234C-316E-3D4C-B0E8-CAA46FF3B329}" type="presOf" srcId="{E7928E1C-3C0A-AA4D-A74A-A3A7D2745E21}" destId="{B78E559A-A99A-CE4A-ABAC-1909EF99E646}" srcOrd="1" destOrd="0" presId="urn:microsoft.com/office/officeart/2005/8/layout/gear1"/>
    <dgm:cxn modelId="{02A4A58E-D706-1E4A-BB0A-16989F961E77}" type="presOf" srcId="{27829622-D5B5-C843-B145-49C5291A2E38}" destId="{38CD2374-B96A-894B-890D-F2B96162B4A4}" srcOrd="3" destOrd="0" presId="urn:microsoft.com/office/officeart/2005/8/layout/gear1"/>
    <dgm:cxn modelId="{E9A493BF-2B87-8C45-A176-0830695F8FB4}" type="presOf" srcId="{27829622-D5B5-C843-B145-49C5291A2E38}" destId="{EDE54000-7DB6-4E4F-A9F5-9192FEAE7BFC}" srcOrd="1" destOrd="0" presId="urn:microsoft.com/office/officeart/2005/8/layout/gear1"/>
    <dgm:cxn modelId="{6C5FD574-51F4-124E-BA56-5FA62E2A2A92}" type="presOf" srcId="{6EAD8547-E719-8E49-9087-8C114361647D}" destId="{185357CB-7408-4145-B4ED-B88185CCAE94}" srcOrd="0" destOrd="0" presId="urn:microsoft.com/office/officeart/2005/8/layout/gear1"/>
    <dgm:cxn modelId="{2EED2476-C5A2-E441-936F-1CA1BB7FBAF2}" type="presOf" srcId="{C9824362-4CF5-B44C-8643-72CE0F050AE8}" destId="{3D448A9A-ABFB-1A41-912F-C17E41DF1DF3}" srcOrd="0" destOrd="0" presId="urn:microsoft.com/office/officeart/2005/8/layout/gear1"/>
    <dgm:cxn modelId="{778E5AC9-2D6B-BF40-99B6-68206B6228BE}" type="presOf" srcId="{E7928E1C-3C0A-AA4D-A74A-A3A7D2745E21}" destId="{F4C1C8BE-1932-0F44-BB67-5BAF3C70EB14}" srcOrd="0" destOrd="0" presId="urn:microsoft.com/office/officeart/2005/8/layout/gear1"/>
    <dgm:cxn modelId="{53B750A1-F838-7843-8854-E68A70CDDBA5}" type="presOf" srcId="{26D6D9FA-CA08-4C4F-A88B-F085483507F3}" destId="{4056B446-5E5C-794E-8857-1C070272F9AA}" srcOrd="0" destOrd="0" presId="urn:microsoft.com/office/officeart/2005/8/layout/gear1"/>
    <dgm:cxn modelId="{2DA275C2-1355-5444-955A-1E14B5105BAD}" type="presOf" srcId="{C9824362-4CF5-B44C-8643-72CE0F050AE8}" destId="{ABBE49C5-1B7C-A848-9AC1-C069A8C5DC47}" srcOrd="1" destOrd="0" presId="urn:microsoft.com/office/officeart/2005/8/layout/gear1"/>
    <dgm:cxn modelId="{CC459102-52B8-EC40-9724-B5971B4FD9D7}" type="presOf" srcId="{97401603-BA19-244F-A304-4C84FB32BD6B}" destId="{BCEC4BA8-27CC-7B49-9E6F-E0F75A40F1A7}" srcOrd="0" destOrd="0" presId="urn:microsoft.com/office/officeart/2005/8/layout/gear1"/>
    <dgm:cxn modelId="{822EDD58-4B1C-B34F-942C-B5BB8460A7FE}" type="presOf" srcId="{27829622-D5B5-C843-B145-49C5291A2E38}" destId="{C0AE12CC-DFAB-7C41-8853-BD2C1E009B32}" srcOrd="0" destOrd="0" presId="urn:microsoft.com/office/officeart/2005/8/layout/gear1"/>
    <dgm:cxn modelId="{30A24B80-96E4-9D45-A92A-59755FFA7404}" type="presParOf" srcId="{185357CB-7408-4145-B4ED-B88185CCAE94}" destId="{F4C1C8BE-1932-0F44-BB67-5BAF3C70EB14}" srcOrd="0" destOrd="0" presId="urn:microsoft.com/office/officeart/2005/8/layout/gear1"/>
    <dgm:cxn modelId="{479D6880-168F-584F-9B19-6E1AE0A53FD4}" type="presParOf" srcId="{185357CB-7408-4145-B4ED-B88185CCAE94}" destId="{B78E559A-A99A-CE4A-ABAC-1909EF99E646}" srcOrd="1" destOrd="0" presId="urn:microsoft.com/office/officeart/2005/8/layout/gear1"/>
    <dgm:cxn modelId="{6E6A0A9A-AF91-AB46-AFE0-D0A115E576F3}" type="presParOf" srcId="{185357CB-7408-4145-B4ED-B88185CCAE94}" destId="{28326D82-B33A-C044-831A-21AA21C737D4}" srcOrd="2" destOrd="0" presId="urn:microsoft.com/office/officeart/2005/8/layout/gear1"/>
    <dgm:cxn modelId="{9BB777CF-3D1F-CE4E-9F96-621C10D6C397}" type="presParOf" srcId="{185357CB-7408-4145-B4ED-B88185CCAE94}" destId="{3D448A9A-ABFB-1A41-912F-C17E41DF1DF3}" srcOrd="3" destOrd="0" presId="urn:microsoft.com/office/officeart/2005/8/layout/gear1"/>
    <dgm:cxn modelId="{CFD5EB87-5940-E543-A2B4-4C1C11D1D659}" type="presParOf" srcId="{185357CB-7408-4145-B4ED-B88185CCAE94}" destId="{ABBE49C5-1B7C-A848-9AC1-C069A8C5DC47}" srcOrd="4" destOrd="0" presId="urn:microsoft.com/office/officeart/2005/8/layout/gear1"/>
    <dgm:cxn modelId="{2D2AF949-2E1C-9D4D-BDFA-FD6F83B03874}" type="presParOf" srcId="{185357CB-7408-4145-B4ED-B88185CCAE94}" destId="{D2152390-14E5-CE4B-9187-EBE1223CDB80}" srcOrd="5" destOrd="0" presId="urn:microsoft.com/office/officeart/2005/8/layout/gear1"/>
    <dgm:cxn modelId="{39F7CBDF-C387-744F-B36B-82CE85147A3F}" type="presParOf" srcId="{185357CB-7408-4145-B4ED-B88185CCAE94}" destId="{C0AE12CC-DFAB-7C41-8853-BD2C1E009B32}" srcOrd="6" destOrd="0" presId="urn:microsoft.com/office/officeart/2005/8/layout/gear1"/>
    <dgm:cxn modelId="{93A05F5E-193B-944E-972B-3C8F1BC61E10}" type="presParOf" srcId="{185357CB-7408-4145-B4ED-B88185CCAE94}" destId="{EDE54000-7DB6-4E4F-A9F5-9192FEAE7BFC}" srcOrd="7" destOrd="0" presId="urn:microsoft.com/office/officeart/2005/8/layout/gear1"/>
    <dgm:cxn modelId="{2229418B-711A-044F-BEE3-96D172753660}" type="presParOf" srcId="{185357CB-7408-4145-B4ED-B88185CCAE94}" destId="{85964F53-EC86-9A47-88AE-9C92DC943695}" srcOrd="8" destOrd="0" presId="urn:microsoft.com/office/officeart/2005/8/layout/gear1"/>
    <dgm:cxn modelId="{E55344BD-8499-9843-AE22-3B2D0418736A}" type="presParOf" srcId="{185357CB-7408-4145-B4ED-B88185CCAE94}" destId="{38CD2374-B96A-894B-890D-F2B96162B4A4}" srcOrd="9" destOrd="0" presId="urn:microsoft.com/office/officeart/2005/8/layout/gear1"/>
    <dgm:cxn modelId="{243D5B33-3DD0-E742-B0D2-20F0F9D9A28A}" type="presParOf" srcId="{185357CB-7408-4145-B4ED-B88185CCAE94}" destId="{BCEC4BA8-27CC-7B49-9E6F-E0F75A40F1A7}" srcOrd="10" destOrd="0" presId="urn:microsoft.com/office/officeart/2005/8/layout/gear1"/>
    <dgm:cxn modelId="{119FDA82-D899-1D4D-BBA3-BE3241FB46E9}" type="presParOf" srcId="{185357CB-7408-4145-B4ED-B88185CCAE94}" destId="{4056B446-5E5C-794E-8857-1C070272F9AA}" srcOrd="11" destOrd="0" presId="urn:microsoft.com/office/officeart/2005/8/layout/gear1"/>
    <dgm:cxn modelId="{4E83A273-F6AA-2542-B1E8-214D9A5F36E5}" type="presParOf" srcId="{185357CB-7408-4145-B4ED-B88185CCAE94}" destId="{9AD41458-EF4F-9249-8AC3-E472D12F58DB}"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1C8BE-1932-0F44-BB67-5BAF3C70EB14}">
      <dsp:nvSpPr>
        <dsp:cNvPr id="0" name=""/>
        <dsp:cNvSpPr/>
      </dsp:nvSpPr>
      <dsp:spPr>
        <a:xfrm>
          <a:off x="5949860" y="0"/>
          <a:ext cx="7238106" cy="7225587"/>
        </a:xfrm>
        <a:prstGeom prst="gear9">
          <a:avLst/>
        </a:prstGeom>
        <a:noFill/>
        <a:ln w="57150" cap="flat" cmpd="sng" algn="ctr">
          <a:no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 </a:t>
          </a:r>
          <a:endParaRPr lang="en-US" sz="2400" kern="1200" dirty="0"/>
        </a:p>
      </dsp:txBody>
      <dsp:txXfrm>
        <a:off x="7404106" y="1692559"/>
        <a:ext cx="4329614" cy="3714101"/>
      </dsp:txXfrm>
    </dsp:sp>
    <dsp:sp modelId="{3D448A9A-ABFB-1A41-912F-C17E41DF1DF3}">
      <dsp:nvSpPr>
        <dsp:cNvPr id="0" name=""/>
        <dsp:cNvSpPr/>
      </dsp:nvSpPr>
      <dsp:spPr>
        <a:xfrm>
          <a:off x="2640738" y="381744"/>
          <a:ext cx="2890238" cy="2890238"/>
        </a:xfrm>
        <a:prstGeom prst="gear6">
          <a:avLst/>
        </a:prstGeom>
        <a:solidFill>
          <a:schemeClr val="accent4"/>
        </a:solidFill>
        <a:ln w="571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db_lt_et_4</a:t>
          </a:r>
          <a:endParaRPr lang="en-US" sz="2400" kern="1200" dirty="0">
            <a:solidFill>
              <a:schemeClr val="tx1"/>
            </a:solidFill>
          </a:endParaRPr>
        </a:p>
      </dsp:txBody>
      <dsp:txXfrm>
        <a:off x="3368364" y="1113768"/>
        <a:ext cx="1434986" cy="1426190"/>
      </dsp:txXfrm>
    </dsp:sp>
    <dsp:sp modelId="{C0AE12CC-DFAB-7C41-8853-BD2C1E009B32}">
      <dsp:nvSpPr>
        <dsp:cNvPr id="0" name=""/>
        <dsp:cNvSpPr/>
      </dsp:nvSpPr>
      <dsp:spPr>
        <a:xfrm rot="20700000">
          <a:off x="1282418" y="3770675"/>
          <a:ext cx="2831843" cy="2831843"/>
        </a:xfrm>
        <a:prstGeom prst="gear6">
          <a:avLst/>
        </a:prstGeom>
        <a:solidFill>
          <a:schemeClr val="accent4"/>
        </a:solidFill>
        <a:ln w="571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db_lt_et_2</a:t>
          </a:r>
          <a:endParaRPr lang="en-US" sz="2400" kern="1200" dirty="0">
            <a:solidFill>
              <a:srgbClr val="000000"/>
            </a:solidFill>
          </a:endParaRPr>
        </a:p>
      </dsp:txBody>
      <dsp:txXfrm rot="-20700000">
        <a:off x="1903525" y="4391782"/>
        <a:ext cx="1589630" cy="1589630"/>
      </dsp:txXfrm>
    </dsp:sp>
    <dsp:sp modelId="{BCEC4BA8-27CC-7B49-9E6F-E0F75A40F1A7}">
      <dsp:nvSpPr>
        <dsp:cNvPr id="0" name=""/>
        <dsp:cNvSpPr/>
      </dsp:nvSpPr>
      <dsp:spPr>
        <a:xfrm>
          <a:off x="5620184" y="1819154"/>
          <a:ext cx="5086818" cy="5086818"/>
        </a:xfrm>
        <a:prstGeom prst="circularArrow">
          <a:avLst>
            <a:gd name="adj1" fmla="val 4687"/>
            <a:gd name="adj2" fmla="val 299029"/>
            <a:gd name="adj3" fmla="val 2560170"/>
            <a:gd name="adj4" fmla="val 15769543"/>
            <a:gd name="adj5" fmla="val 5469"/>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56B446-5E5C-794E-8857-1C070272F9AA}">
      <dsp:nvSpPr>
        <dsp:cNvPr id="0" name=""/>
        <dsp:cNvSpPr/>
      </dsp:nvSpPr>
      <dsp:spPr>
        <a:xfrm>
          <a:off x="3067255" y="796021"/>
          <a:ext cx="3695891" cy="3695891"/>
        </a:xfrm>
        <a:prstGeom prst="leftCircularArrow">
          <a:avLst>
            <a:gd name="adj1" fmla="val 6452"/>
            <a:gd name="adj2" fmla="val 429999"/>
            <a:gd name="adj3" fmla="val 10489124"/>
            <a:gd name="adj4" fmla="val 14837806"/>
            <a:gd name="adj5" fmla="val 7527"/>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AD41458-EF4F-9249-8AC3-E472D12F58DB}">
      <dsp:nvSpPr>
        <dsp:cNvPr id="0" name=""/>
        <dsp:cNvSpPr/>
      </dsp:nvSpPr>
      <dsp:spPr>
        <a:xfrm>
          <a:off x="4542905" y="-1127945"/>
          <a:ext cx="3984915" cy="3984915"/>
        </a:xfrm>
        <a:prstGeom prst="circularArrow">
          <a:avLst>
            <a:gd name="adj1" fmla="val 5984"/>
            <a:gd name="adj2" fmla="val 394124"/>
            <a:gd name="adj3" fmla="val 13313824"/>
            <a:gd name="adj4" fmla="val 10508221"/>
            <a:gd name="adj5" fmla="val 6981"/>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1C8BE-1932-0F44-BB67-5BAF3C70EB14}">
      <dsp:nvSpPr>
        <dsp:cNvPr id="0" name=""/>
        <dsp:cNvSpPr/>
      </dsp:nvSpPr>
      <dsp:spPr>
        <a:xfrm>
          <a:off x="5684723" y="198264"/>
          <a:ext cx="7056451" cy="7044250"/>
        </a:xfrm>
        <a:prstGeom prst="gear9">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57150" cap="flat" cmpd="sng" algn="ctr">
          <a:solidFill>
            <a:schemeClr val="accent2">
              <a:lumMod val="60000"/>
              <a:lumOff val="40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 </a:t>
          </a:r>
          <a:endParaRPr lang="en-US" sz="2400" kern="1200" dirty="0"/>
        </a:p>
      </dsp:txBody>
      <dsp:txXfrm>
        <a:off x="7102472" y="1848346"/>
        <a:ext cx="4220953" cy="3620890"/>
      </dsp:txXfrm>
    </dsp:sp>
    <dsp:sp modelId="{3D448A9A-ABFB-1A41-912F-C17E41DF1DF3}">
      <dsp:nvSpPr>
        <dsp:cNvPr id="0" name=""/>
        <dsp:cNvSpPr/>
      </dsp:nvSpPr>
      <dsp:spPr>
        <a:xfrm>
          <a:off x="886288" y="2899330"/>
          <a:ext cx="2890238" cy="2890238"/>
        </a:xfrm>
        <a:prstGeom prst="gear6">
          <a:avLst/>
        </a:prstGeom>
        <a:solidFill>
          <a:schemeClr val="accent4"/>
        </a:solidFill>
        <a:ln w="571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db_lt_et_1</a:t>
          </a:r>
          <a:endParaRPr lang="en-US" sz="2400" kern="1200" dirty="0">
            <a:solidFill>
              <a:srgbClr val="000000"/>
            </a:solidFill>
          </a:endParaRPr>
        </a:p>
      </dsp:txBody>
      <dsp:txXfrm>
        <a:off x="1613914" y="3631354"/>
        <a:ext cx="1434986" cy="1426190"/>
      </dsp:txXfrm>
    </dsp:sp>
    <dsp:sp modelId="{C0AE12CC-DFAB-7C41-8853-BD2C1E009B32}">
      <dsp:nvSpPr>
        <dsp:cNvPr id="0" name=""/>
        <dsp:cNvSpPr/>
      </dsp:nvSpPr>
      <dsp:spPr>
        <a:xfrm rot="20700000">
          <a:off x="2471289" y="803734"/>
          <a:ext cx="2831843" cy="2831843"/>
        </a:xfrm>
        <a:prstGeom prst="gear6">
          <a:avLst/>
        </a:prstGeom>
        <a:solidFill>
          <a:schemeClr val="accent4"/>
        </a:solidFill>
        <a:ln w="571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db_lt_et_3</a:t>
          </a:r>
          <a:endParaRPr lang="en-US" sz="2400" kern="1200" dirty="0">
            <a:solidFill>
              <a:srgbClr val="000000"/>
            </a:solidFill>
          </a:endParaRPr>
        </a:p>
      </dsp:txBody>
      <dsp:txXfrm rot="-20700000">
        <a:off x="3092395" y="1424840"/>
        <a:ext cx="1589630" cy="1589630"/>
      </dsp:txXfrm>
    </dsp:sp>
    <dsp:sp modelId="{BCEC4BA8-27CC-7B49-9E6F-E0F75A40F1A7}">
      <dsp:nvSpPr>
        <dsp:cNvPr id="0" name=""/>
        <dsp:cNvSpPr/>
      </dsp:nvSpPr>
      <dsp:spPr>
        <a:xfrm>
          <a:off x="5907543" y="1864489"/>
          <a:ext cx="5086818" cy="5086818"/>
        </a:xfrm>
        <a:prstGeom prst="circularArrow">
          <a:avLst>
            <a:gd name="adj1" fmla="val 4687"/>
            <a:gd name="adj2" fmla="val 299029"/>
            <a:gd name="adj3" fmla="val 2560170"/>
            <a:gd name="adj4" fmla="val 15769543"/>
            <a:gd name="adj5" fmla="val 5469"/>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56B446-5E5C-794E-8857-1C070272F9AA}">
      <dsp:nvSpPr>
        <dsp:cNvPr id="0" name=""/>
        <dsp:cNvSpPr/>
      </dsp:nvSpPr>
      <dsp:spPr>
        <a:xfrm>
          <a:off x="3354615" y="841356"/>
          <a:ext cx="3695891" cy="3695891"/>
        </a:xfrm>
        <a:prstGeom prst="leftCircularArrow">
          <a:avLst>
            <a:gd name="adj1" fmla="val 6452"/>
            <a:gd name="adj2" fmla="val 429999"/>
            <a:gd name="adj3" fmla="val 10489124"/>
            <a:gd name="adj4" fmla="val 14837806"/>
            <a:gd name="adj5" fmla="val 7527"/>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AD41458-EF4F-9249-8AC3-E472D12F58DB}">
      <dsp:nvSpPr>
        <dsp:cNvPr id="0" name=""/>
        <dsp:cNvSpPr/>
      </dsp:nvSpPr>
      <dsp:spPr>
        <a:xfrm>
          <a:off x="4830264" y="-1082611"/>
          <a:ext cx="3984915" cy="3984915"/>
        </a:xfrm>
        <a:prstGeom prst="circularArrow">
          <a:avLst>
            <a:gd name="adj1" fmla="val 5984"/>
            <a:gd name="adj2" fmla="val 394124"/>
            <a:gd name="adj3" fmla="val 13313824"/>
            <a:gd name="adj4" fmla="val 10508221"/>
            <a:gd name="adj5" fmla="val 6981"/>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1251A-5BED-4754-A54E-5B9B85CDEED8}" type="datetimeFigureOut">
              <a:rPr lang="en-US" smtClean="0"/>
              <a:pPr/>
              <a:t>7/7/11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07D8F-2101-4538-B4F2-6EE5F60E73D9}" type="slidenum">
              <a:rPr lang="en-US" smtClean="0"/>
              <a:pPr/>
              <a:t>‹#›</a:t>
            </a:fld>
            <a:endParaRPr lang="en-US"/>
          </a:p>
        </p:txBody>
      </p:sp>
    </p:spTree>
    <p:extLst>
      <p:ext uri="{BB962C8B-B14F-4D97-AF65-F5344CB8AC3E}">
        <p14:creationId xmlns:p14="http://schemas.microsoft.com/office/powerpoint/2010/main" val="306421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answers.splunk.com"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This</a:t>
            </a:r>
            <a:r>
              <a:rPr lang="en-US" baseline="0" dirty="0" smtClean="0"/>
              <a:t> is a workshop designed to help Splunk users find the turbo button—slim down searches by addressing common mistakes and help users understand how the search engine works under the hood.  In many ways, performance is governed by the hardware and Splunk infrastructure already in place, however there are some critical decisions users can make to increase search speeds.  Hardware/infrastructure factors are not within the scope of this workshop.  The focus of this session are the knobs and levers under the influence of the Splunk end user.</a:t>
            </a:r>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1</a:t>
            </a:fld>
            <a:endParaRPr lang="en-US"/>
          </a:p>
        </p:txBody>
      </p:sp>
    </p:spTree>
    <p:extLst>
      <p:ext uri="{BB962C8B-B14F-4D97-AF65-F5344CB8AC3E}">
        <p14:creationId xmlns:p14="http://schemas.microsoft.com/office/powerpoint/2010/main" val="13425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“Splunk is very good at Needle</a:t>
            </a:r>
            <a:r>
              <a:rPr lang="en-US" baseline="0" dirty="0" smtClean="0"/>
              <a:t> in a Haystack searches, but it is getting even better.  Searches for non-existing terms are a degenerate case of rare term searches.  Instead of being bottlenecked by CPU, these types of searches are 100% I/O.  What happens in a rare term search is:</a:t>
            </a:r>
          </a:p>
          <a:p>
            <a:endParaRPr lang="en-US" baseline="0" dirty="0" smtClean="0"/>
          </a:p>
          <a:p>
            <a:r>
              <a:rPr lang="en-US" baseline="0" dirty="0" smtClean="0"/>
              <a:t>For each bucket:</a:t>
            </a:r>
          </a:p>
          <a:p>
            <a:r>
              <a:rPr lang="en-US" baseline="0" dirty="0" smtClean="0"/>
              <a:t>  For each .</a:t>
            </a:r>
            <a:r>
              <a:rPr lang="en-US" baseline="0" dirty="0" err="1" smtClean="0"/>
              <a:t>tsidx</a:t>
            </a:r>
            <a:r>
              <a:rPr lang="en-US" baseline="0" dirty="0" smtClean="0"/>
              <a:t> file:</a:t>
            </a:r>
          </a:p>
          <a:p>
            <a:r>
              <a:rPr lang="en-US" baseline="0" dirty="0" smtClean="0"/>
              <a:t>    find term</a:t>
            </a:r>
          </a:p>
          <a:p>
            <a:r>
              <a:rPr lang="en-US" baseline="0" dirty="0" smtClean="0"/>
              <a:t>    fail</a:t>
            </a:r>
          </a:p>
          <a:p>
            <a:r>
              <a:rPr lang="en-US" baseline="0" dirty="0" smtClean="0"/>
              <a:t>    continue</a:t>
            </a:r>
          </a:p>
          <a:p>
            <a:endParaRPr lang="en-US" baseline="0" dirty="0" smtClean="0"/>
          </a:p>
          <a:p>
            <a:r>
              <a:rPr lang="en-US" dirty="0" smtClean="0"/>
              <a:t>“It turns out, ruling out buckets</a:t>
            </a:r>
            <a:r>
              <a:rPr lang="en-US" baseline="0" dirty="0" smtClean="0"/>
              <a:t> can be done much faster with Bloom filters and SSDs.”</a:t>
            </a:r>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10</a:t>
            </a:fld>
            <a:endParaRPr lang="en-US"/>
          </a:p>
        </p:txBody>
      </p:sp>
    </p:spTree>
    <p:extLst>
      <p:ext uri="{BB962C8B-B14F-4D97-AF65-F5344CB8AC3E}">
        <p14:creationId xmlns:p14="http://schemas.microsoft.com/office/powerpoint/2010/main" val="2424328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&lt;Animated</a:t>
            </a:r>
            <a:r>
              <a:rPr lang="en-US" baseline="0" dirty="0" smtClean="0"/>
              <a:t> Slide&gt; </a:t>
            </a:r>
            <a:r>
              <a:rPr lang="en-US" dirty="0" smtClean="0"/>
              <a:t>“In addition</a:t>
            </a:r>
            <a:r>
              <a:rPr lang="en-US" baseline="0" dirty="0" smtClean="0"/>
              <a:t> to making better decisions about how you search, making better decisions about how you use the UI can make a difference in performance.”</a:t>
            </a:r>
          </a:p>
          <a:p>
            <a:endParaRPr lang="en-US" dirty="0" smtClean="0"/>
          </a:p>
          <a:p>
            <a:r>
              <a:rPr lang="en-US" dirty="0" smtClean="0"/>
              <a:t>“This is</a:t>
            </a:r>
            <a:r>
              <a:rPr lang="en-US" baseline="0" dirty="0" smtClean="0"/>
              <a:t> the Flash Timeline View </a:t>
            </a:r>
            <a:r>
              <a:rPr lang="en-US" dirty="0" smtClean="0"/>
              <a:t>which should look familiar to anyone</a:t>
            </a:r>
            <a:r>
              <a:rPr lang="en-US" baseline="0" dirty="0" smtClean="0"/>
              <a:t> using Splunk.  The timeline, fields and event viewer all contribute to a rich search experience.  Yet it may not be necessary to have all these features enabled all the time.  Did you know some of these features can be disabled when you don’t need them?</a:t>
            </a:r>
          </a:p>
          <a:p>
            <a:endParaRPr lang="en-US" baseline="0" dirty="0" smtClean="0"/>
          </a:p>
          <a:p>
            <a:r>
              <a:rPr lang="en-US" baseline="0" dirty="0" smtClean="0"/>
              <a:t>   - &lt;click&gt; Timeline: Collapse the timeline if you don’t need a chronological display of event counts.  To speed up the timeline, disable Field Discovery</a:t>
            </a:r>
          </a:p>
          <a:p>
            <a:r>
              <a:rPr lang="en-US" baseline="0" dirty="0" smtClean="0"/>
              <a:t>   - &lt;click&gt; Field Discovery: Field extractions can become expensive when you have data with hundreds of key=value pairs (e.g. web access data) or extractions which require the evaluation of complex regular expressions.  Disabling field extraction or field discovery can speed up searches when you don’t need fields.</a:t>
            </a:r>
          </a:p>
          <a:p>
            <a:r>
              <a:rPr lang="en-US" baseline="0" dirty="0" smtClean="0"/>
              <a:t>   - &lt;click&gt; Interactive Events: You can reduce the amount of segmentation Splunk performs on the raw event view.  This will reduce the HTML payload, but will affect the options you have to interact with events.  While this can provide you with a lot of flexibility to ‘click-and-search’ it does result in more HTML content being delivered as part of the result set.  If you don’t need all this flexibility, the other segmentation options are more efficient. For example, let’s take an IP address like 192.168.1.72.  With full segmentation enabled Splunk will partition each octet into a term, then 192.168, then 192.168.1, then finally the full IP address.  All these terms become hyperlinks.  With inner segmentation, only the individual octets become clickable, whereas with outer, only the entire IP address is clickable.  Finally, use raw segmentation if you don’t plan to navigate events at all using hyperlinks.</a:t>
            </a:r>
          </a:p>
          <a:p>
            <a:r>
              <a:rPr lang="en-US" baseline="0" dirty="0" smtClean="0"/>
              <a:t>   - &lt;click&gt; Advanced Charting View: The Flash Timeline View is built and optimized for fast navigation, to provide quick situational awareness when troubleshooting.  When building reports, the Advanced Charting View is much more efficient since it only needs to render the graph and table.</a:t>
            </a:r>
          </a:p>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11</a:t>
            </a:fld>
            <a:endParaRPr lang="en-US"/>
          </a:p>
        </p:txBody>
      </p:sp>
    </p:spTree>
    <p:extLst>
      <p:ext uri="{BB962C8B-B14F-4D97-AF65-F5344CB8AC3E}">
        <p14:creationId xmlns:p14="http://schemas.microsoft.com/office/powerpoint/2010/main" val="81214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“How many people</a:t>
            </a:r>
            <a:r>
              <a:rPr lang="en-US" baseline="0" dirty="0" smtClean="0"/>
              <a:t> use the Advanced Charting View currently?  What is your experience?  It may not be as flexible as the Flash Timeline View, but since it does not present clickable raw events and does not do field discovery, it is much snappier.”</a:t>
            </a:r>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12</a:t>
            </a:fld>
            <a:endParaRPr lang="en-US"/>
          </a:p>
        </p:txBody>
      </p:sp>
    </p:spTree>
    <p:extLst>
      <p:ext uri="{BB962C8B-B14F-4D97-AF65-F5344CB8AC3E}">
        <p14:creationId xmlns:p14="http://schemas.microsoft.com/office/powerpoint/2010/main" val="812147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“You’re probably wondering if there’s an empirical</a:t>
            </a:r>
            <a:r>
              <a:rPr lang="en-US" baseline="0" dirty="0" smtClean="0"/>
              <a:t> way to measure the cost of all these moving parts in your own environment.  </a:t>
            </a:r>
            <a:r>
              <a:rPr lang="en-US" baseline="0" dirty="0" err="1" smtClean="0"/>
              <a:t>Afterall</a:t>
            </a:r>
            <a:r>
              <a:rPr lang="en-US" baseline="0" dirty="0" smtClean="0"/>
              <a:t>, systems have their own unique behavior on differing hardware, data sets and usage patterns.  To retrieve metrics on each search invocation, use the Search Job Inspector available in the Actions menu.  It tracks where Splunk is spending its cycles.”</a:t>
            </a:r>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13</a:t>
            </a:fld>
            <a:endParaRPr lang="en-US"/>
          </a:p>
        </p:txBody>
      </p:sp>
    </p:spTree>
    <p:extLst>
      <p:ext uri="{BB962C8B-B14F-4D97-AF65-F5344CB8AC3E}">
        <p14:creationId xmlns:p14="http://schemas.microsoft.com/office/powerpoint/2010/main" val="3257900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Search Inspector provides a granular breakdown of the time spent talking to the lexicon to retrieving events to the time spent applying knowledge like lookups, </a:t>
            </a:r>
            <a:r>
              <a:rPr lang="en-US" baseline="0" dirty="0" err="1" smtClean="0"/>
              <a:t>eventtypes</a:t>
            </a:r>
            <a:r>
              <a:rPr lang="en-US" baseline="0" dirty="0" smtClean="0"/>
              <a:t> and tags.  If you don’t know what these are, maybe we can cover them in another workshop.  In any case, use the Search Inspector to dissect the behavior of your own searches to get a better idea of how to optimize them.”</a:t>
            </a:r>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14</a:t>
            </a:fld>
            <a:endParaRPr lang="en-US"/>
          </a:p>
        </p:txBody>
      </p:sp>
    </p:spTree>
    <p:extLst>
      <p:ext uri="{BB962C8B-B14F-4D97-AF65-F5344CB8AC3E}">
        <p14:creationId xmlns:p14="http://schemas.microsoft.com/office/powerpoint/2010/main" val="3257900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&lt;Animated</a:t>
            </a:r>
            <a:r>
              <a:rPr lang="en-US" baseline="0" dirty="0" smtClean="0"/>
              <a:t> Slide&gt; </a:t>
            </a:r>
            <a:r>
              <a:rPr lang="en-US" dirty="0" smtClean="0"/>
              <a:t>“In an informal</a:t>
            </a:r>
            <a:r>
              <a:rPr lang="en-US" baseline="0" dirty="0" smtClean="0"/>
              <a:t> test of 500 MB of Apache access data, this was the outcome on a laptop with 2.4 GHz processor and 4 GB RAM.  The biggest performance boost came from disabling Field Discovery.  The same search completed 300 times faster. </a:t>
            </a:r>
            <a:r>
              <a:rPr lang="en-US" baseline="0" dirty="0" smtClean="0"/>
              <a:t> Disabling the timeline only had a small effect.  Also, </a:t>
            </a:r>
            <a:r>
              <a:rPr lang="en-US" baseline="0" dirty="0" smtClean="0"/>
              <a:t>changing the segmentation made no </a:t>
            </a:r>
            <a:r>
              <a:rPr lang="en-US" baseline="0" dirty="0" smtClean="0"/>
              <a:t>difference likely because in my setup the search request was local, it did not have to travel over the network.  </a:t>
            </a:r>
            <a:r>
              <a:rPr lang="en-US" baseline="0" dirty="0" smtClean="0"/>
              <a:t>These results will vary depending on your infrastructure and data set.  Use the Search Inspector to compile your own results and see what makes the biggest difference for you.”</a:t>
            </a:r>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15</a:t>
            </a:fld>
            <a:endParaRPr lang="en-US"/>
          </a:p>
        </p:txBody>
      </p:sp>
    </p:spTree>
    <p:extLst>
      <p:ext uri="{BB962C8B-B14F-4D97-AF65-F5344CB8AC3E}">
        <p14:creationId xmlns:p14="http://schemas.microsoft.com/office/powerpoint/2010/main" val="3257900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&lt;Animated</a:t>
            </a:r>
            <a:r>
              <a:rPr lang="en-US" baseline="0" dirty="0" smtClean="0"/>
              <a:t> Slide&gt; </a:t>
            </a:r>
            <a:r>
              <a:rPr lang="en-US" dirty="0" smtClean="0"/>
              <a:t>“Are</a:t>
            </a:r>
            <a:r>
              <a:rPr lang="en-US" baseline="0" dirty="0" smtClean="0"/>
              <a:t> you learning some useful tips and tricks?  I hope so!  </a:t>
            </a:r>
            <a:r>
              <a:rPr lang="en-US" dirty="0" smtClean="0"/>
              <a:t>Let’s </a:t>
            </a:r>
            <a:r>
              <a:rPr lang="en-US" baseline="0" dirty="0" smtClean="0"/>
              <a:t>apply what you’ve learned in this workshop.  Remember these common search behaviors?  Let’s start at the top and call out alternatives.”  See if the audience can come up with the alternative before clicking to reveal 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16</a:t>
            </a:fld>
            <a:endParaRPr lang="en-US"/>
          </a:p>
        </p:txBody>
      </p:sp>
    </p:spTree>
    <p:extLst>
      <p:ext uri="{BB962C8B-B14F-4D97-AF65-F5344CB8AC3E}">
        <p14:creationId xmlns:p14="http://schemas.microsoft.com/office/powerpoint/2010/main" val="1662699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9000"/>
            </a:pPr>
            <a:r>
              <a:rPr lang="en-US" dirty="0" smtClean="0">
                <a:solidFill>
                  <a:srgbClr val="FFFFFF"/>
                </a:solidFill>
              </a:rPr>
              <a:t>“Splunk Answers (</a:t>
            </a:r>
            <a:r>
              <a:rPr lang="en-US" dirty="0" smtClean="0">
                <a:solidFill>
                  <a:srgbClr val="FFFFFF"/>
                </a:solidFill>
                <a:hlinkClick r:id="rId3"/>
              </a:rPr>
              <a:t>http://answers.splunk.com</a:t>
            </a:r>
            <a:r>
              <a:rPr lang="en-US" dirty="0" smtClean="0">
                <a:solidFill>
                  <a:srgbClr val="FFFFFF"/>
                </a:solidFill>
              </a:rPr>
              <a:t>) is a web community which can be very</a:t>
            </a:r>
            <a:r>
              <a:rPr lang="en-US" baseline="0" dirty="0" smtClean="0">
                <a:solidFill>
                  <a:srgbClr val="FFFFFF"/>
                </a:solidFill>
              </a:rPr>
              <a:t> helpful </a:t>
            </a:r>
            <a:r>
              <a:rPr lang="en-US" dirty="0" smtClean="0">
                <a:solidFill>
                  <a:srgbClr val="FFFFFF"/>
                </a:solidFill>
              </a:rPr>
              <a:t>when you have a question. It’s a growing community of Splunk users</a:t>
            </a:r>
            <a:r>
              <a:rPr lang="en-US" baseline="0" dirty="0" smtClean="0">
                <a:solidFill>
                  <a:srgbClr val="FFFFFF"/>
                </a:solidFill>
              </a:rPr>
              <a:t> (like you) and </a:t>
            </a:r>
            <a:r>
              <a:rPr lang="en-US" dirty="0" smtClean="0">
                <a:solidFill>
                  <a:srgbClr val="FFFFFF"/>
                </a:solidFill>
              </a:rPr>
              <a:t>Splunk</a:t>
            </a:r>
            <a:r>
              <a:rPr lang="en-US" baseline="0" dirty="0" smtClean="0">
                <a:solidFill>
                  <a:srgbClr val="FFFFFF"/>
                </a:solidFill>
              </a:rPr>
              <a:t> employees--</a:t>
            </a:r>
            <a:r>
              <a:rPr lang="en-US" dirty="0" smtClean="0">
                <a:solidFill>
                  <a:srgbClr val="FFFFFF"/>
                </a:solidFill>
              </a:rPr>
              <a:t>engineers,</a:t>
            </a:r>
            <a:r>
              <a:rPr lang="en-US" baseline="0" dirty="0" smtClean="0">
                <a:solidFill>
                  <a:srgbClr val="FFFFFF"/>
                </a:solidFill>
              </a:rPr>
              <a:t> support and the field teams.  They are users who have experienced similar questions and solved similar problems.  They also manage many of the same technologies you have here.  Often questions are answered the same day, sometimes even in the same hour.”</a:t>
            </a:r>
            <a:endParaRPr lang="en-US" dirty="0" smtClean="0">
              <a:solidFill>
                <a:srgbClr val="FFFFFF"/>
              </a:solidFill>
            </a:endParaRPr>
          </a:p>
          <a:p>
            <a:pPr>
              <a:buSzPct val="109000"/>
            </a:pPr>
            <a:endParaRPr lang="en-US" dirty="0" smtClean="0">
              <a:solidFill>
                <a:srgbClr val="FFFFFF"/>
              </a:solidFill>
            </a:endParaRPr>
          </a:p>
        </p:txBody>
      </p:sp>
      <p:sp>
        <p:nvSpPr>
          <p:cNvPr id="4" name="Slide Number Placeholder 3"/>
          <p:cNvSpPr>
            <a:spLocks noGrp="1"/>
          </p:cNvSpPr>
          <p:nvPr>
            <p:ph type="sldNum" sz="quarter" idx="10"/>
          </p:nvPr>
        </p:nvSpPr>
        <p:spPr/>
        <p:txBody>
          <a:bodyPr/>
          <a:lstStyle/>
          <a:p>
            <a:fld id="{A3F07D8F-2101-4538-B4F2-6EE5F60E73D9}" type="slidenum">
              <a:rPr lang="en-US" smtClean="0"/>
              <a:pPr/>
              <a:t>17</a:t>
            </a:fld>
            <a:endParaRPr lang="en-US"/>
          </a:p>
        </p:txBody>
      </p:sp>
    </p:spTree>
    <p:extLst>
      <p:ext uri="{BB962C8B-B14F-4D97-AF65-F5344CB8AC3E}">
        <p14:creationId xmlns:p14="http://schemas.microsoft.com/office/powerpoint/2010/main" val="4274963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9000"/>
            </a:pPr>
            <a:r>
              <a:rPr lang="en-US" dirty="0" smtClean="0">
                <a:solidFill>
                  <a:srgbClr val="FFFFFF"/>
                </a:solidFill>
              </a:rPr>
              <a:t>“In addition to</a:t>
            </a:r>
            <a:r>
              <a:rPr lang="en-US" baseline="0" dirty="0" smtClean="0">
                <a:solidFill>
                  <a:srgbClr val="FFFFFF"/>
                </a:solidFill>
              </a:rPr>
              <a:t> the community Answers site, Splunk offers more formal education—a class specifically about Search &amp; Reporting.  What we showed you today was just an overview of what you can expect in class.  An instructor will provide a more in-depth review of the search engine and advanced search commands to make you an expert on search.”</a:t>
            </a:r>
          </a:p>
          <a:p>
            <a:pPr>
              <a:buSzPct val="109000"/>
            </a:pPr>
            <a:endParaRPr lang="en-US" baseline="0" dirty="0" smtClean="0">
              <a:solidFill>
                <a:srgbClr val="FFFFFF"/>
              </a:solidFill>
            </a:endParaRPr>
          </a:p>
          <a:p>
            <a:pPr>
              <a:buSzPct val="109000"/>
            </a:pPr>
            <a:r>
              <a:rPr lang="en-US" baseline="0" dirty="0" smtClean="0">
                <a:solidFill>
                  <a:srgbClr val="FFFFFF"/>
                </a:solidFill>
              </a:rPr>
              <a:t>“Splunk is also hosting the annual User Conference in San Francisco this summer.  There are over 40 sessions with some specific to search.  Please let us or your manager know if you are interested in attending or want more details.”</a:t>
            </a:r>
          </a:p>
        </p:txBody>
      </p:sp>
      <p:sp>
        <p:nvSpPr>
          <p:cNvPr id="4" name="Slide Number Placeholder 3"/>
          <p:cNvSpPr>
            <a:spLocks noGrp="1"/>
          </p:cNvSpPr>
          <p:nvPr>
            <p:ph type="sldNum" sz="quarter" idx="10"/>
          </p:nvPr>
        </p:nvSpPr>
        <p:spPr/>
        <p:txBody>
          <a:bodyPr/>
          <a:lstStyle/>
          <a:p>
            <a:fld id="{A3F07D8F-2101-4538-B4F2-6EE5F60E73D9}" type="slidenum">
              <a:rPr lang="en-US" smtClean="0"/>
              <a:pPr/>
              <a:t>18</a:t>
            </a:fld>
            <a:endParaRPr lang="en-US"/>
          </a:p>
        </p:txBody>
      </p:sp>
    </p:spTree>
    <p:extLst>
      <p:ext uri="{BB962C8B-B14F-4D97-AF65-F5344CB8AC3E}">
        <p14:creationId xmlns:p14="http://schemas.microsoft.com/office/powerpoint/2010/main" val="4274963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audience if the workshop was useful, and get ideas for future workshops.  Even better, recruit someone in the audience to host a future workshop.  If you’re really brave, have a volunteer present a sample search and work interactively to optimize the search:</a:t>
            </a:r>
          </a:p>
          <a:p>
            <a:endParaRPr lang="en-US" baseline="0" dirty="0" smtClean="0"/>
          </a:p>
          <a:p>
            <a:r>
              <a:rPr lang="en-US" baseline="0" dirty="0" smtClean="0"/>
              <a:t>  - time the search</a:t>
            </a:r>
          </a:p>
          <a:p>
            <a:r>
              <a:rPr lang="en-US" baseline="0" dirty="0" smtClean="0"/>
              <a:t>  - break the search into its components and see if you can apply any of the optimizations discussed in the workshop</a:t>
            </a:r>
          </a:p>
          <a:p>
            <a:r>
              <a:rPr lang="en-US" baseline="0" dirty="0" smtClean="0"/>
              <a:t>  - if they audience was paying attention, they’ll even help</a:t>
            </a:r>
          </a:p>
          <a:p>
            <a:r>
              <a:rPr lang="en-US" baseline="0" dirty="0" smtClean="0"/>
              <a:t>  - time the search again to see if there’s improvement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3F07D8F-2101-4538-B4F2-6EE5F60E73D9}" type="slidenum">
              <a:rPr lang="en-US" smtClean="0"/>
              <a:pPr/>
              <a:t>19</a:t>
            </a:fld>
            <a:endParaRPr lang="en-US"/>
          </a:p>
        </p:txBody>
      </p:sp>
    </p:spTree>
    <p:extLst>
      <p:ext uri="{BB962C8B-B14F-4D97-AF65-F5344CB8AC3E}">
        <p14:creationId xmlns:p14="http://schemas.microsoft.com/office/powerpoint/2010/main" val="11800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questions we often hear is</a:t>
            </a:r>
            <a:r>
              <a:rPr lang="en-US" dirty="0" smtClean="0"/>
              <a:t>, ‘Where’s the turbo</a:t>
            </a:r>
            <a:r>
              <a:rPr lang="en-US" baseline="0" dirty="0" smtClean="0"/>
              <a:t> button?’  We’re working on that, but it’s not easy to make a turbo button that will work for everyone so we want to empower you to make better decisions about how you search.  In this workshop, we’ll first describe how users often shoot themselves in the foot without even knowing it.  Then we will build your knowledge of the search engine from the ground up by peaking into the Splunk </a:t>
            </a:r>
            <a:r>
              <a:rPr lang="en-US" baseline="0" dirty="0" err="1" smtClean="0"/>
              <a:t>datastore</a:t>
            </a:r>
            <a:r>
              <a:rPr lang="en-US" baseline="0" dirty="0" smtClean="0"/>
              <a:t> structure.  Splunk is not a relational, columnar database.  We’ll then apply this understanding to the performance profiles of different types of search and discuss general strategies for each.  We’ll also cover ways to customize </a:t>
            </a:r>
            <a:r>
              <a:rPr lang="en-US" baseline="0" dirty="0" err="1" smtClean="0"/>
              <a:t>SplunkWeb</a:t>
            </a:r>
            <a:r>
              <a:rPr lang="en-US" baseline="0" dirty="0" smtClean="0"/>
              <a:t> for faster searches.  Finally, we’ll discuss ways for getting help or going deeper with search.”</a:t>
            </a:r>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2</a:t>
            </a:fld>
            <a:endParaRPr lang="en-US"/>
          </a:p>
        </p:txBody>
      </p:sp>
    </p:spTree>
    <p:extLst>
      <p:ext uri="{BB962C8B-B14F-4D97-AF65-F5344CB8AC3E}">
        <p14:creationId xmlns:p14="http://schemas.microsoft.com/office/powerpoint/2010/main" val="2784751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3F07D8F-2101-4538-B4F2-6EE5F60E73D9}" type="slidenum">
              <a:rPr lang="en-US" smtClean="0"/>
              <a:pPr/>
              <a:t>21</a:t>
            </a:fld>
            <a:endParaRPr lang="en-US"/>
          </a:p>
        </p:txBody>
      </p:sp>
    </p:spTree>
    <p:extLst>
      <p:ext uri="{BB962C8B-B14F-4D97-AF65-F5344CB8AC3E}">
        <p14:creationId xmlns:p14="http://schemas.microsoft.com/office/powerpoint/2010/main" val="426617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many users are guilty of one</a:t>
            </a:r>
            <a:r>
              <a:rPr lang="en-US" baseline="0" dirty="0" smtClean="0"/>
              <a:t> or more of the</a:t>
            </a:r>
            <a:r>
              <a:rPr lang="en-US" dirty="0" smtClean="0"/>
              <a:t> following?  Each</a:t>
            </a:r>
            <a:r>
              <a:rPr lang="en-US" baseline="0" dirty="0" smtClean="0"/>
              <a:t> of these search tactics are inefficient for different reasons.  By the end of this workshop you will understand why.”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3</a:t>
            </a:fld>
            <a:endParaRPr lang="en-US"/>
          </a:p>
        </p:txBody>
      </p:sp>
    </p:spTree>
    <p:extLst>
      <p:ext uri="{BB962C8B-B14F-4D97-AF65-F5344CB8AC3E}">
        <p14:creationId xmlns:p14="http://schemas.microsoft.com/office/powerpoint/2010/main" val="166269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&lt;Animated</a:t>
            </a:r>
            <a:r>
              <a:rPr lang="en-US" baseline="0" dirty="0" smtClean="0"/>
              <a:t> Slide&gt; </a:t>
            </a:r>
            <a:r>
              <a:rPr lang="en-US" dirty="0" smtClean="0"/>
              <a:t>“You may not have any control over </a:t>
            </a:r>
            <a:r>
              <a:rPr lang="en-US" dirty="0" err="1" smtClean="0"/>
              <a:t>Splunk’s</a:t>
            </a:r>
            <a:r>
              <a:rPr lang="en-US" dirty="0" smtClean="0"/>
              <a:t> infrastructure—the</a:t>
            </a:r>
            <a:r>
              <a:rPr lang="en-US" baseline="0" dirty="0" smtClean="0"/>
              <a:t> type and speed of the servers or storage on the backend.  The part you do have control over is how you search.  Understanding how search works allows you to construct faster searches and participate in optimizing your search experience.  At least you will understand where your limits are so you can talk to your Splunk administrator about any infrastructure needs.”</a:t>
            </a:r>
          </a:p>
          <a:p>
            <a:endParaRPr lang="en-US" dirty="0" smtClean="0"/>
          </a:p>
          <a:p>
            <a:r>
              <a:rPr lang="en-US" dirty="0" smtClean="0"/>
              <a:t>“Keyword</a:t>
            </a:r>
            <a:r>
              <a:rPr lang="en-US" baseline="0" dirty="0" smtClean="0"/>
              <a:t> searches are your most basic form of search.  Keywords can be used with wildcards and Boolean operators to match events and retrieve a dataset matching the query.  This is when Splunk behaves most like a search engine or a database.  When we start doing more advanced analysis like computing statistics, evaluating expressions or </a:t>
            </a:r>
            <a:r>
              <a:rPr lang="en-US" baseline="0" dirty="0" err="1" smtClean="0"/>
              <a:t>geolocating</a:t>
            </a:r>
            <a:r>
              <a:rPr lang="en-US" baseline="0" dirty="0" smtClean="0"/>
              <a:t> events, the search language supports this through the use of the | (“pipe”) character.  Many of you may already be familiar with the pipe from using Unix command line tools or your recreational activities.  ;)  For those of you who are not, the pipe character is simply a way of introducing actions on the result set.  It is used to pass a set of events to a command which then filters, transforms, operates on or maps the set of incoming events to a new or enhanced event set.  Operations or commands can be chained by piping to additional commands.”</a:t>
            </a:r>
            <a:endParaRPr lang="en-US" dirty="0" smtClean="0"/>
          </a:p>
          <a:p>
            <a:endParaRPr lang="en-US" dirty="0" smtClean="0"/>
          </a:p>
          <a:p>
            <a:r>
              <a:rPr lang="en-US" dirty="0" smtClean="0"/>
              <a:t>“When you have a search which pipes to one or more commands what happens when the search is executed?</a:t>
            </a:r>
            <a:r>
              <a:rPr lang="en-US" baseline="0" dirty="0" smtClean="0"/>
              <a:t>  &lt;click&gt;  Everything before the first pipe in the search is evaluated and matching events are retrieved from disk.  From there, the events are processed in memory.  This means, the more restrictive and specific you can be in the first step (retrieving events from disk) the faster the search.  More often, disk is the bottleneck, not memory.”</a:t>
            </a:r>
          </a:p>
          <a:p>
            <a:endParaRPr lang="en-US" baseline="0" dirty="0" smtClean="0"/>
          </a:p>
          <a:p>
            <a:r>
              <a:rPr lang="en-US" baseline="0" dirty="0" smtClean="0"/>
              <a:t>“Understanding how Splunk works with disk will help you make better decisions about constructing searches.  So let’s go one layer deeper…”</a:t>
            </a:r>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4</a:t>
            </a:fld>
            <a:endParaRPr lang="en-US"/>
          </a:p>
        </p:txBody>
      </p:sp>
    </p:spTree>
    <p:extLst>
      <p:ext uri="{BB962C8B-B14F-4D97-AF65-F5344CB8AC3E}">
        <p14:creationId xmlns:p14="http://schemas.microsoft.com/office/powerpoint/2010/main" val="426617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&lt;Animated</a:t>
            </a:r>
            <a:r>
              <a:rPr lang="en-US" baseline="0" dirty="0" smtClean="0"/>
              <a:t> Slide&gt; </a:t>
            </a:r>
            <a:r>
              <a:rPr lang="en-US" dirty="0" smtClean="0"/>
              <a:t>“Each</a:t>
            </a:r>
            <a:r>
              <a:rPr lang="en-US" baseline="0" dirty="0" smtClean="0"/>
              <a:t> Splunk instance, can have one or more indexes/indices.  An index is simply a folder/directory where a data set resides once it has been indexed and processed.  Out of the box, Splunk creates several internal indexes where details like metrics on data throughput, file pointers and search history are stored.  As a user, you are mostly concerned with the main index or a set of default indexes your Spunk Administrator has set up for you.  The main index is the default destination for any non-internal data collected by Splunk.  Understanding the structure of an index is important to understanding how search works.”</a:t>
            </a:r>
          </a:p>
          <a:p>
            <a:endParaRPr lang="en-US" baseline="0" dirty="0" smtClean="0"/>
          </a:p>
          <a:p>
            <a:r>
              <a:rPr lang="en-US" baseline="0" dirty="0" smtClean="0"/>
              <a:t>&lt;click&gt; </a:t>
            </a:r>
            <a:r>
              <a:rPr lang="en-US" dirty="0" smtClean="0"/>
              <a:t>“As Splunk indexes data, it writes</a:t>
            </a:r>
            <a:r>
              <a:rPr lang="en-US" baseline="0" dirty="0" smtClean="0"/>
              <a:t> the data to self-contained subdirectories referred to as buckets or databases.  When we say database we don’t mean an RDBMS.  A bucket/database is a directory with the naming convention: </a:t>
            </a:r>
            <a:r>
              <a:rPr lang="en-US" baseline="0" dirty="0" err="1" smtClean="0"/>
              <a:t>db</a:t>
            </a:r>
            <a:r>
              <a:rPr lang="en-US" baseline="0" dirty="0" smtClean="0"/>
              <a:t>_&lt;time of the latest event in the bucket&gt;_&lt;time of the earliest event in the bucket&gt;_&lt;unique sequence ID&gt;.  If your Splunk deployment is receiving data in real-time, these buckets will effectively contain mutually exclusive datasets with little or no overlap in time.”</a:t>
            </a:r>
          </a:p>
          <a:p>
            <a:endParaRPr lang="en-US" baseline="0" dirty="0" smtClean="0"/>
          </a:p>
          <a:p>
            <a:r>
              <a:rPr lang="en-US" baseline="0" dirty="0" smtClean="0"/>
              <a:t>&lt;click&gt; “Each bucket contains 3 important elements: Splunk lexicon files, metadata files, and the compressed raw data.</a:t>
            </a:r>
          </a:p>
          <a:p>
            <a:endParaRPr lang="en-US" baseline="0" dirty="0" smtClean="0"/>
          </a:p>
          <a:p>
            <a:r>
              <a:rPr lang="en-US" baseline="0" dirty="0" smtClean="0"/>
              <a:t>   - *.</a:t>
            </a:r>
            <a:r>
              <a:rPr lang="en-US" baseline="0" dirty="0" err="1" smtClean="0"/>
              <a:t>tsidx</a:t>
            </a:r>
            <a:r>
              <a:rPr lang="en-US" baseline="0" dirty="0" smtClean="0"/>
              <a:t> – The lexicon files contain references to the location of the raw events.  The lexicon acts as a dictionary of all the terms in your data—words, error codes, user IDs, response times, </a:t>
            </a:r>
            <a:r>
              <a:rPr lang="en-US" baseline="0" dirty="0" err="1" smtClean="0"/>
              <a:t>etc</a:t>
            </a:r>
            <a:endParaRPr lang="en-US" baseline="0" dirty="0" smtClean="0"/>
          </a:p>
          <a:p>
            <a:r>
              <a:rPr lang="en-US" baseline="0" dirty="0" smtClean="0"/>
              <a:t>   - </a:t>
            </a:r>
            <a:r>
              <a:rPr lang="en-US" baseline="0" dirty="0" err="1" smtClean="0"/>
              <a:t>rawdata</a:t>
            </a:r>
            <a:r>
              <a:rPr lang="en-US" baseline="0" dirty="0" smtClean="0"/>
              <a:t>/*.</a:t>
            </a:r>
            <a:r>
              <a:rPr lang="en-US" baseline="0" dirty="0" err="1" smtClean="0"/>
              <a:t>gz</a:t>
            </a:r>
            <a:r>
              <a:rPr lang="en-US" baseline="0" dirty="0" smtClean="0"/>
              <a:t> – The raw events are stored in compressed </a:t>
            </a:r>
            <a:r>
              <a:rPr lang="en-US" baseline="0" dirty="0" err="1" smtClean="0"/>
              <a:t>gzipped</a:t>
            </a:r>
            <a:r>
              <a:rPr lang="en-US" baseline="0" dirty="0" smtClean="0"/>
              <a:t> files.  They are not a replica of original log files.</a:t>
            </a:r>
          </a:p>
          <a:p>
            <a:r>
              <a:rPr lang="en-US" baseline="0" dirty="0" smtClean="0"/>
              <a:t>   - *.data -- The metadata files are a listing of the sources, </a:t>
            </a:r>
            <a:r>
              <a:rPr lang="en-US" baseline="0" dirty="0" err="1" smtClean="0"/>
              <a:t>sourcetypes</a:t>
            </a:r>
            <a:r>
              <a:rPr lang="en-US" baseline="0" dirty="0" smtClean="0"/>
              <a:t>, and hosts represented in the bucket.”</a:t>
            </a:r>
          </a:p>
          <a:p>
            <a:endParaRPr lang="en-US" baseline="0" dirty="0" smtClean="0"/>
          </a:p>
          <a:p>
            <a:r>
              <a:rPr lang="en-US" baseline="0" dirty="0" smtClean="0"/>
              <a:t>“When a search is executed, Splunk first reads the time range of the search.  For that time range, Splunk identifies all buckets which fall into the time range by using the bucket name.  Splunk then identifies the terms in the search string.  For each bucket in the search pool, the term is ‘looked up’ by introspecting the lexicon files.  Then the event is pulled off disk by opening the referenced </a:t>
            </a:r>
            <a:r>
              <a:rPr lang="en-US" baseline="0" dirty="0" err="1" smtClean="0"/>
              <a:t>gzip</a:t>
            </a:r>
            <a:r>
              <a:rPr lang="en-US" baseline="0" dirty="0" smtClean="0"/>
              <a:t> file and retrieving the event.  If the search contains source, </a:t>
            </a:r>
            <a:r>
              <a:rPr lang="en-US" baseline="0" dirty="0" err="1" smtClean="0"/>
              <a:t>sourcetype</a:t>
            </a:r>
            <a:r>
              <a:rPr lang="en-US" baseline="0" dirty="0" smtClean="0"/>
              <a:t> or host fields, the metadata files are also consulted.”</a:t>
            </a:r>
          </a:p>
          <a:p>
            <a:endParaRPr lang="en-US" baseline="0" dirty="0" smtClean="0"/>
          </a:p>
        </p:txBody>
      </p:sp>
      <p:sp>
        <p:nvSpPr>
          <p:cNvPr id="4" name="Slide Number Placeholder 3"/>
          <p:cNvSpPr>
            <a:spLocks noGrp="1"/>
          </p:cNvSpPr>
          <p:nvPr>
            <p:ph type="sldNum" sz="quarter" idx="10"/>
          </p:nvPr>
        </p:nvSpPr>
        <p:spPr/>
        <p:txBody>
          <a:bodyPr/>
          <a:lstStyle/>
          <a:p>
            <a:fld id="{A3F07D8F-2101-4538-B4F2-6EE5F60E73D9}" type="slidenum">
              <a:rPr lang="en-US" smtClean="0"/>
              <a:pPr/>
              <a:t>5</a:t>
            </a:fld>
            <a:endParaRPr lang="en-US"/>
          </a:p>
        </p:txBody>
      </p:sp>
    </p:spTree>
    <p:extLst>
      <p:ext uri="{BB962C8B-B14F-4D97-AF65-F5344CB8AC3E}">
        <p14:creationId xmlns:p14="http://schemas.microsoft.com/office/powerpoint/2010/main" val="426617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all this relate to search?  Let’s think of search in 3</a:t>
            </a:r>
            <a:r>
              <a:rPr lang="en-US" baseline="0" dirty="0" smtClean="0"/>
              <a:t> </a:t>
            </a:r>
            <a:r>
              <a:rPr lang="en-US" dirty="0" smtClean="0"/>
              <a:t>categorie</a:t>
            </a:r>
            <a:r>
              <a:rPr lang="en-US" baseline="0" dirty="0" smtClean="0"/>
              <a:t>s: dense, sparse and needle in a haystack.  Each type of search exercises buckets in a different way, which means they each have I/O characteristics which can be optimized differently.”</a:t>
            </a:r>
          </a:p>
          <a:p>
            <a:endParaRPr lang="en-US" baseline="0" dirty="0" smtClean="0"/>
          </a:p>
          <a:p>
            <a:r>
              <a:rPr lang="en-US" baseline="0" dirty="0" smtClean="0"/>
              <a:t>Notes: Speak to the slide and cover each type.  You may want to customize this slide and the next 3 with your own use case example to make it more relevant to your audience.  Here, we are using Apache access data and use cases, but this may not be a familiar dataset to your users.</a:t>
            </a:r>
          </a:p>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6</a:t>
            </a:fld>
            <a:endParaRPr lang="en-US"/>
          </a:p>
        </p:txBody>
      </p:sp>
    </p:spTree>
    <p:extLst>
      <p:ext uri="{BB962C8B-B14F-4D97-AF65-F5344CB8AC3E}">
        <p14:creationId xmlns:p14="http://schemas.microsoft.com/office/powerpoint/2010/main" val="325790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“Summary indexing is an entire workshop</a:t>
            </a:r>
            <a:r>
              <a:rPr lang="en-US" baseline="0" dirty="0" smtClean="0"/>
              <a:t> on its own so we’ll only touch on them in this session.  If you think you have a case to use summary indexing, I’m sure your Splunk Admin will be happy to work with you.”</a:t>
            </a:r>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7</a:t>
            </a:fld>
            <a:endParaRPr lang="en-US"/>
          </a:p>
        </p:txBody>
      </p:sp>
    </p:spTree>
    <p:extLst>
      <p:ext uri="{BB962C8B-B14F-4D97-AF65-F5344CB8AC3E}">
        <p14:creationId xmlns:p14="http://schemas.microsoft.com/office/powerpoint/2010/main" val="58993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“Most often, searches are for “keyword” or “field=value”.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Occasionally they are for “NOT phrase” or “field!=value”.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Even more often, these negations just cherry pick a few events off, and it doesn’t really matter.  Avoiding their use can make a</a:t>
            </a:r>
            <a:r>
              <a:rPr lang="en-US" sz="1200" kern="1200" baseline="0" dirty="0" smtClean="0">
                <a:solidFill>
                  <a:schemeClr val="tx1"/>
                </a:solidFill>
                <a:latin typeface="+mn-lt"/>
                <a:ea typeface="+mn-ea"/>
                <a:cs typeface="+mn-cs"/>
              </a:rPr>
              <a:t> big difference.  In the most extreme cases, if you want to optimize specifically for sparse searches, talk to your Splunk Admin about configuring indexed fields.  They do incur a storage cost, so this tradeoff should be weighed against the performance benefit.”</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“Indexed fields help when:</a:t>
            </a:r>
          </a:p>
          <a:p>
            <a:r>
              <a:rPr lang="en-US" sz="1200" kern="1200" dirty="0" smtClean="0">
                <a:solidFill>
                  <a:schemeClr val="tx1"/>
                </a:solidFill>
                <a:latin typeface="+mn-lt"/>
                <a:ea typeface="+mn-ea"/>
                <a:cs typeface="+mn-cs"/>
              </a:rPr>
              <a:t>  1. field=value, value is ubiquitous, field=value is not. (e.g., code=1, code=2, code=3).</a:t>
            </a:r>
          </a:p>
          <a:p>
            <a:r>
              <a:rPr lang="en-US" sz="1200" kern="1200" dirty="0" smtClean="0">
                <a:solidFill>
                  <a:schemeClr val="tx1"/>
                </a:solidFill>
                <a:latin typeface="+mn-lt"/>
                <a:ea typeface="+mn-ea"/>
                <a:cs typeface="+mn-cs"/>
              </a:rPr>
              <a:t>  2. field!=value, but field=value is ubiquitous. (e.g., status!=200).</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“Even when a search does not seem like a sparse search it can fake like it’s a sparse search.  For example, when looking for an IP address, Splunk will actually segment the address into individual octets.  It then looks for events containing all octets, in this example “192 AND168 AND 11 AND 2”.  Instead, searching for the address in its entirety by using the TERM function will prevent Splunk from doing extra work.”</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F07D8F-2101-4538-B4F2-6EE5F60E73D9}" type="slidenum">
              <a:rPr lang="en-US" smtClean="0"/>
              <a:pPr/>
              <a:t>8</a:t>
            </a:fld>
            <a:endParaRPr lang="en-US"/>
          </a:p>
        </p:txBody>
      </p:sp>
    </p:spTree>
    <p:extLst>
      <p:ext uri="{BB962C8B-B14F-4D97-AF65-F5344CB8AC3E}">
        <p14:creationId xmlns:p14="http://schemas.microsoft.com/office/powerpoint/2010/main" val="352486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“In general, using the latest version of Splunk is recommended.  In the case of sparse searches, it makes a significant difference.  In Splunk 4.2, the raw data format was changed to optimize for this type of search.  Instead of writing raw data to 5 MB files, it is now written to much smaller 64 KB files, which means when searching for sparse events, Splunk can be more targeted and less wasteful in what it has to search and throw away in order to find a few events.”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F07D8F-2101-4538-B4F2-6EE5F60E73D9}" type="slidenum">
              <a:rPr lang="en-US" smtClean="0"/>
              <a:pPr/>
              <a:t>9</a:t>
            </a:fld>
            <a:endParaRPr lang="en-US"/>
          </a:p>
        </p:txBody>
      </p:sp>
    </p:spTree>
    <p:extLst>
      <p:ext uri="{BB962C8B-B14F-4D97-AF65-F5344CB8AC3E}">
        <p14:creationId xmlns:p14="http://schemas.microsoft.com/office/powerpoint/2010/main" val="352486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6257587" cy="1620838"/>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1403129"/>
            <a:ext cx="16257588" cy="1112686"/>
          </a:xfrm>
        </p:spPr>
        <p:txBody>
          <a:bodyPr anchor="t">
            <a:normAutofit/>
          </a:bodyPr>
          <a:lstStyle>
            <a:lvl1pPr marL="0" indent="0" algn="ctr">
              <a:spcBef>
                <a:spcPts val="0"/>
              </a:spcBef>
              <a:buNone/>
              <a:defRPr sz="3600">
                <a:solidFill>
                  <a:schemeClr val="tx1"/>
                </a:solidFill>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content">
    <p:spTree>
      <p:nvGrpSpPr>
        <p:cNvPr id="1" name=""/>
        <p:cNvGrpSpPr/>
        <p:nvPr/>
      </p:nvGrpSpPr>
      <p:grpSpPr>
        <a:xfrm>
          <a:off x="0" y="0"/>
          <a:ext cx="0" cy="0"/>
          <a:chOff x="0" y="0"/>
          <a:chExt cx="0" cy="0"/>
        </a:xfrm>
      </p:grpSpPr>
      <p:pic>
        <p:nvPicPr>
          <p:cNvPr id="7" name="Picture 6" descr="blue background.jpg"/>
          <p:cNvPicPr>
            <a:picLocks noChangeAspect="1"/>
          </p:cNvPicPr>
          <p:nvPr userDrawn="1"/>
        </p:nvPicPr>
        <p:blipFill>
          <a:blip r:embed="rId2"/>
          <a:stretch>
            <a:fillRect/>
          </a:stretch>
        </p:blipFill>
        <p:spPr>
          <a:xfrm>
            <a:off x="0" y="1620838"/>
            <a:ext cx="16257588" cy="6871889"/>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gray"/>
        <p:txBody>
          <a:bodyPr/>
          <a:lstStyle>
            <a:lvl1pPr>
              <a:buSzPct val="95000"/>
              <a:buFont typeface="Arial"/>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2"/>
          </p:nvPr>
        </p:nvSpPr>
        <p:spPr bwMode="gray"/>
        <p:txBody>
          <a:bodyPr/>
          <a:lstStyle/>
          <a:p>
            <a:fld id="{027CC8FC-DC84-4CE8-AADD-ED05D9A2A54F}"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oals content">
    <p:spTree>
      <p:nvGrpSpPr>
        <p:cNvPr id="1" name=""/>
        <p:cNvGrpSpPr/>
        <p:nvPr/>
      </p:nvGrpSpPr>
      <p:grpSpPr>
        <a:xfrm>
          <a:off x="0" y="0"/>
          <a:ext cx="0" cy="0"/>
          <a:chOff x="0" y="0"/>
          <a:chExt cx="0" cy="0"/>
        </a:xfrm>
      </p:grpSpPr>
      <p:pic>
        <p:nvPicPr>
          <p:cNvPr id="7" name="Picture 8" descr="green_information_bkgr"/>
          <p:cNvPicPr>
            <a:picLocks noChangeAspect="1" noChangeArrowheads="1"/>
          </p:cNvPicPr>
          <p:nvPr userDrawn="1"/>
        </p:nvPicPr>
        <p:blipFill>
          <a:blip r:embed="rId2" cstate="print">
            <a:extLst>
              <a:ext uri="{28A0092B-C50C-407E-A947-70E740481C1C}">
                <a14:useLocalDpi xmlns:a14="http://schemas.microsoft.com/office/drawing/2010/main"/>
              </a:ext>
            </a:extLst>
          </a:blip>
          <a:srcRect r="716"/>
          <a:stretch>
            <a:fillRect/>
          </a:stretch>
        </p:blipFill>
        <p:spPr bwMode="gray">
          <a:xfrm>
            <a:off x="-25400" y="1647113"/>
            <a:ext cx="1628298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bwMode="gray"/>
        <p:txBody>
          <a:bodyPr/>
          <a:lstStyle>
            <a:lvl1pPr>
              <a:buSzPct val="95000"/>
              <a:buFont typeface="Arial"/>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2"/>
          </p:nvPr>
        </p:nvSpPr>
        <p:spPr bwMode="gray"/>
        <p:txBody>
          <a:bodyPr/>
          <a:lstStyle/>
          <a:p>
            <a:fld id="{027CC8FC-DC84-4CE8-AADD-ED05D9A2A54F}"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oals content">
    <p:spTree>
      <p:nvGrpSpPr>
        <p:cNvPr id="1" name=""/>
        <p:cNvGrpSpPr/>
        <p:nvPr/>
      </p:nvGrpSpPr>
      <p:grpSpPr>
        <a:xfrm>
          <a:off x="0" y="0"/>
          <a:ext cx="0" cy="0"/>
          <a:chOff x="0" y="0"/>
          <a:chExt cx="0" cy="0"/>
        </a:xfrm>
      </p:grpSpPr>
      <p:pic>
        <p:nvPicPr>
          <p:cNvPr id="8" name="Picture 8" descr="splunkslide[1].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gray">
          <a:xfrm>
            <a:off x="0" y="1634756"/>
            <a:ext cx="16257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gray"/>
        <p:txBody>
          <a:bodyPr/>
          <a:lstStyle>
            <a:lvl1pPr>
              <a:buClr>
                <a:schemeClr val="bg1"/>
              </a:buClr>
              <a:buSzPct val="95000"/>
              <a:buFont typeface="Arial"/>
              <a:buChar char="•"/>
              <a:defRPr>
                <a:solidFill>
                  <a:srgbClr val="000000"/>
                </a:solidFill>
              </a:defRPr>
            </a:lvl1pPr>
            <a:lvl2pPr>
              <a:defRPr>
                <a:solidFill>
                  <a:srgbClr val="000000"/>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2"/>
          </p:nvPr>
        </p:nvSpPr>
        <p:spPr bwMode="gray"/>
        <p:txBody>
          <a:bodyPr/>
          <a:lstStyle/>
          <a:p>
            <a:fld id="{027CC8FC-DC84-4CE8-AADD-ED05D9A2A54F}"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a:p>
        </p:txBody>
      </p:sp>
      <p:sp>
        <p:nvSpPr>
          <p:cNvPr id="5" name="Rectangle 4"/>
          <p:cNvSpPr/>
          <p:nvPr userDrawn="1"/>
        </p:nvSpPr>
        <p:spPr>
          <a:xfrm>
            <a:off x="0" y="7620000"/>
            <a:ext cx="16257588" cy="152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blue bar.jpg"/>
          <p:cNvPicPr>
            <a:picLocks noChangeAspect="1"/>
          </p:cNvPicPr>
          <p:nvPr userDrawn="1"/>
        </p:nvPicPr>
        <p:blipFill>
          <a:blip r:embed="rId2"/>
          <a:stretch>
            <a:fillRect/>
          </a:stretch>
        </p:blipFill>
        <p:spPr>
          <a:xfrm>
            <a:off x="-12095" y="2447740"/>
            <a:ext cx="16257588" cy="4248520"/>
          </a:xfrm>
          <a:prstGeom prst="rect">
            <a:avLst/>
          </a:prstGeom>
        </p:spPr>
      </p:pic>
      <p:pic>
        <p:nvPicPr>
          <p:cNvPr id="8" name="Picture 4" descr="splunk-logo-on-white.png"/>
          <p:cNvPicPr>
            <a:picLocks noChangeAspect="1"/>
          </p:cNvPicPr>
          <p:nvPr userDrawn="1"/>
        </p:nvPicPr>
        <p:blipFill>
          <a:blip r:embed="rId3" cstate="print"/>
          <a:srcRect/>
          <a:stretch>
            <a:fillRect/>
          </a:stretch>
        </p:blipFill>
        <p:spPr bwMode="auto">
          <a:xfrm>
            <a:off x="12983984" y="7871346"/>
            <a:ext cx="2364521" cy="946114"/>
          </a:xfrm>
          <a:prstGeom prst="rect">
            <a:avLst/>
          </a:prstGeom>
          <a:noFill/>
          <a:ln w="9525">
            <a:noFill/>
            <a:miter lim="800000"/>
            <a:headEnd/>
            <a:tailEnd/>
          </a:ln>
        </p:spPr>
      </p:pic>
      <p:sp>
        <p:nvSpPr>
          <p:cNvPr id="9" name="Title 8"/>
          <p:cNvSpPr>
            <a:spLocks noGrp="1"/>
          </p:cNvSpPr>
          <p:nvPr>
            <p:ph type="title"/>
          </p:nvPr>
        </p:nvSpPr>
        <p:spPr>
          <a:xfrm>
            <a:off x="8345756" y="3804020"/>
            <a:ext cx="7911832" cy="1524000"/>
          </a:xfrm>
        </p:spPr>
        <p:txBody>
          <a:bodyPr>
            <a:noAutofit/>
          </a:bodyPr>
          <a:lstStyle>
            <a:lvl1pPr algn="l">
              <a:defRPr sz="4400">
                <a:solidFill>
                  <a:schemeClr val="tx1">
                    <a:lumMod val="65000"/>
                    <a:lumOff val="35000"/>
                  </a:schemeClr>
                </a:solidFill>
              </a:defRPr>
            </a:lvl1pPr>
          </a:lstStyle>
          <a:p>
            <a:r>
              <a:rPr lang="en-US"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0" name="Picture 9" descr="yellow bar.jpg"/>
          <p:cNvPicPr>
            <a:picLocks noChangeAspect="1"/>
          </p:cNvPicPr>
          <p:nvPr userDrawn="1"/>
        </p:nvPicPr>
        <p:blipFill>
          <a:blip r:embed="rId2"/>
          <a:stretch>
            <a:fillRect/>
          </a:stretch>
        </p:blipFill>
        <p:spPr>
          <a:xfrm>
            <a:off x="0" y="2447740"/>
            <a:ext cx="16257588" cy="4248520"/>
          </a:xfrm>
          <a:prstGeom prst="rect">
            <a:avLst/>
          </a:prstGeom>
        </p:spPr>
      </p:pic>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a:p>
        </p:txBody>
      </p:sp>
      <p:sp>
        <p:nvSpPr>
          <p:cNvPr id="5" name="Rectangle 4"/>
          <p:cNvSpPr/>
          <p:nvPr userDrawn="1"/>
        </p:nvSpPr>
        <p:spPr>
          <a:xfrm>
            <a:off x="0" y="7620000"/>
            <a:ext cx="16257588" cy="152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4" descr="splunk-logo-on-white.png"/>
          <p:cNvPicPr>
            <a:picLocks noChangeAspect="1"/>
          </p:cNvPicPr>
          <p:nvPr userDrawn="1"/>
        </p:nvPicPr>
        <p:blipFill>
          <a:blip r:embed="rId3" cstate="print"/>
          <a:srcRect/>
          <a:stretch>
            <a:fillRect/>
          </a:stretch>
        </p:blipFill>
        <p:spPr bwMode="auto">
          <a:xfrm>
            <a:off x="12983984" y="7871346"/>
            <a:ext cx="2364521" cy="946114"/>
          </a:xfrm>
          <a:prstGeom prst="rect">
            <a:avLst/>
          </a:prstGeom>
          <a:noFill/>
          <a:ln w="9525">
            <a:noFill/>
            <a:miter lim="800000"/>
            <a:headEnd/>
            <a:tailEnd/>
          </a:ln>
        </p:spPr>
      </p:pic>
      <p:sp>
        <p:nvSpPr>
          <p:cNvPr id="9" name="Title 8"/>
          <p:cNvSpPr>
            <a:spLocks noGrp="1"/>
          </p:cNvSpPr>
          <p:nvPr>
            <p:ph type="title"/>
          </p:nvPr>
        </p:nvSpPr>
        <p:spPr>
          <a:xfrm>
            <a:off x="8345756" y="3804020"/>
            <a:ext cx="7911832" cy="1524000"/>
          </a:xfrm>
        </p:spPr>
        <p:txBody>
          <a:bodyPr>
            <a:noAutofit/>
          </a:bodyPr>
          <a:lstStyle>
            <a:lvl1pPr algn="l">
              <a:defRPr sz="4400">
                <a:solidFill>
                  <a:schemeClr val="tx1">
                    <a:lumMod val="65000"/>
                    <a:lumOff val="35000"/>
                  </a:schemeClr>
                </a:solidFill>
              </a:defRPr>
            </a:lvl1p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green bar.jpg"/>
          <p:cNvPicPr>
            <a:picLocks noChangeAspect="1"/>
          </p:cNvPicPr>
          <p:nvPr userDrawn="1"/>
        </p:nvPicPr>
        <p:blipFill>
          <a:blip r:embed="rId2"/>
          <a:stretch>
            <a:fillRect/>
          </a:stretch>
        </p:blipFill>
        <p:spPr>
          <a:xfrm>
            <a:off x="0" y="2447740"/>
            <a:ext cx="16257588" cy="4248520"/>
          </a:xfrm>
          <a:prstGeom prst="rect">
            <a:avLst/>
          </a:prstGeom>
        </p:spPr>
      </p:pic>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a:p>
        </p:txBody>
      </p:sp>
      <p:sp>
        <p:nvSpPr>
          <p:cNvPr id="5" name="Rectangle 4"/>
          <p:cNvSpPr/>
          <p:nvPr userDrawn="1"/>
        </p:nvSpPr>
        <p:spPr>
          <a:xfrm>
            <a:off x="0" y="7620000"/>
            <a:ext cx="16257588" cy="152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4" descr="splunk-logo-on-white.png"/>
          <p:cNvPicPr>
            <a:picLocks noChangeAspect="1"/>
          </p:cNvPicPr>
          <p:nvPr userDrawn="1"/>
        </p:nvPicPr>
        <p:blipFill>
          <a:blip r:embed="rId3" cstate="print"/>
          <a:srcRect/>
          <a:stretch>
            <a:fillRect/>
          </a:stretch>
        </p:blipFill>
        <p:spPr bwMode="auto">
          <a:xfrm>
            <a:off x="12983984" y="7871346"/>
            <a:ext cx="2364521" cy="946114"/>
          </a:xfrm>
          <a:prstGeom prst="rect">
            <a:avLst/>
          </a:prstGeom>
          <a:noFill/>
          <a:ln w="9525">
            <a:noFill/>
            <a:miter lim="800000"/>
            <a:headEnd/>
            <a:tailEnd/>
          </a:ln>
        </p:spPr>
      </p:pic>
      <p:sp>
        <p:nvSpPr>
          <p:cNvPr id="9" name="Title 8"/>
          <p:cNvSpPr>
            <a:spLocks noGrp="1"/>
          </p:cNvSpPr>
          <p:nvPr>
            <p:ph type="title"/>
          </p:nvPr>
        </p:nvSpPr>
        <p:spPr>
          <a:xfrm>
            <a:off x="8345756" y="3804020"/>
            <a:ext cx="7911832" cy="1524000"/>
          </a:xfrm>
        </p:spPr>
        <p:txBody>
          <a:bodyPr>
            <a:noAutofit/>
          </a:bodyPr>
          <a:lstStyle>
            <a:lvl1pPr algn="l">
              <a:defRPr sz="4400">
                <a:solidFill>
                  <a:schemeClr val="tx1">
                    <a:lumMod val="65000"/>
                    <a:lumOff val="35000"/>
                  </a:schemeClr>
                </a:solidFill>
              </a:defRPr>
            </a:lvl1pPr>
          </a:lstStyle>
          <a:p>
            <a:r>
              <a:rPr lang="en-US" dirty="0"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27CC8FC-DC84-4CE8-AADD-ED05D9A2A54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vider Slide Orang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bwMode="gray">
          <a:xfrm>
            <a:off x="7786893" y="8563244"/>
            <a:ext cx="685800" cy="457200"/>
          </a:xfrm>
        </p:spPr>
        <p:txBody>
          <a:bodyPr/>
          <a:lstStyle/>
          <a:p>
            <a:fld id="{027CC8FC-DC84-4CE8-AADD-ED05D9A2A54F}" type="slidenum">
              <a:rPr lang="en-US" smtClean="0"/>
              <a:pPr/>
              <a:t>‹#›</a:t>
            </a:fld>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hasCustomPrompt="1"/>
          </p:nvPr>
        </p:nvSpPr>
        <p:spPr>
          <a:xfrm>
            <a:off x="780755" y="2075475"/>
            <a:ext cx="5837238" cy="1429471"/>
          </a:xfrm>
        </p:spPr>
        <p:txBody>
          <a:bodyPr>
            <a:normAutofit/>
          </a:bodyPr>
          <a:lstStyle>
            <a:lvl1pPr marL="182880">
              <a:buFontTx/>
              <a:buNone/>
              <a:defRPr sz="3200"/>
            </a:lvl1pPr>
          </a:lstStyle>
          <a:p>
            <a:pPr lvl="0"/>
            <a:r>
              <a:rPr lang="en-US" sz="3600" dirty="0" smtClean="0">
                <a:solidFill>
                  <a:schemeClr val="accent5"/>
                </a:solidFill>
                <a:latin typeface="Calibri" charset="0"/>
              </a:rPr>
              <a:t>“</a:t>
            </a:r>
            <a:r>
              <a:rPr lang="en-US" dirty="0" smtClean="0"/>
              <a:t>Click to edit Master text styles</a:t>
            </a:r>
            <a:r>
              <a:rPr lang="en-US" sz="3600" dirty="0" smtClean="0">
                <a:solidFill>
                  <a:schemeClr val="accent5"/>
                </a:solidFill>
                <a:latin typeface="Calibri" charset="0"/>
              </a:rPr>
              <a:t>”</a:t>
            </a:r>
            <a:endParaRPr lang="en-US" dirty="0"/>
          </a:p>
        </p:txBody>
      </p:sp>
      <p:sp>
        <p:nvSpPr>
          <p:cNvPr id="15" name="Content Placeholder 14"/>
          <p:cNvSpPr>
            <a:spLocks noGrp="1"/>
          </p:cNvSpPr>
          <p:nvPr>
            <p:ph sz="quarter" idx="14"/>
          </p:nvPr>
        </p:nvSpPr>
        <p:spPr>
          <a:xfrm>
            <a:off x="1270050" y="5459383"/>
            <a:ext cx="5226269" cy="1928813"/>
          </a:xfrm>
        </p:spPr>
        <p:txBody>
          <a:bodyPr/>
          <a:lstStyle>
            <a:lvl1pPr>
              <a:buFontTx/>
              <a:buNone/>
              <a:defRPr sz="2800" b="1">
                <a:solidFill>
                  <a:schemeClr val="accent2"/>
                </a:solidFill>
              </a:defRPr>
            </a:lvl1pPr>
            <a:lvl2pPr marL="54864" indent="0">
              <a:buFontTx/>
              <a:buNone/>
              <a:defRPr sz="2400"/>
            </a:lvl2pPr>
          </a:lstStyle>
          <a:p>
            <a:pPr lvl="0"/>
            <a:r>
              <a:rPr lang="en-US" dirty="0" smtClean="0"/>
              <a:t>Click to edit Master text styles</a:t>
            </a:r>
          </a:p>
          <a:p>
            <a:pPr lvl="1"/>
            <a:r>
              <a:rPr lang="en-US" dirty="0" smtClean="0"/>
              <a:t>Second level</a:t>
            </a:r>
          </a:p>
        </p:txBody>
      </p:sp>
      <p:sp>
        <p:nvSpPr>
          <p:cNvPr id="17" name="Content Placeholder 16"/>
          <p:cNvSpPr>
            <a:spLocks noGrp="1"/>
          </p:cNvSpPr>
          <p:nvPr>
            <p:ph sz="quarter" idx="15"/>
          </p:nvPr>
        </p:nvSpPr>
        <p:spPr>
          <a:xfrm>
            <a:off x="7742270" y="6399724"/>
            <a:ext cx="5054600" cy="1733550"/>
          </a:xfrm>
        </p:spPr>
        <p:txBody>
          <a:bodyPr>
            <a:normAutofit/>
          </a:bodyPr>
          <a:lstStyle>
            <a:lvl1pPr marL="274320" indent="-274320">
              <a:spcBef>
                <a:spcPts val="0"/>
              </a:spcBef>
              <a:buSzPct val="76000"/>
              <a:buFontTx/>
              <a:buBlip>
                <a:blip r:embed="rId2"/>
              </a:buBlip>
              <a:defRPr sz="2400"/>
            </a:lvl1pPr>
          </a:lstStyle>
          <a:p>
            <a:pPr lvl="0"/>
            <a:r>
              <a:rPr lang="en-US" dirty="0" smtClean="0"/>
              <a:t>Click to edit Master text styles</a:t>
            </a:r>
          </a:p>
          <a:p>
            <a:pPr lvl="0"/>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7CC8FC-DC84-4CE8-AADD-ED05D9A2A54F}" type="slidenum">
              <a:rPr lang="en-US" smtClean="0"/>
              <a:pPr/>
              <a:t>‹#›</a:t>
            </a:fld>
            <a:endParaRPr lang="en-US"/>
          </a:p>
        </p:txBody>
      </p:sp>
      <p:sp>
        <p:nvSpPr>
          <p:cNvPr id="3" name="Rectangle 2"/>
          <p:cNvSpPr/>
          <p:nvPr userDrawn="1"/>
        </p:nvSpPr>
        <p:spPr>
          <a:xfrm>
            <a:off x="0" y="7620000"/>
            <a:ext cx="16257588" cy="152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cover.jpg"/>
          <p:cNvPicPr>
            <a:picLocks noChangeAspect="1"/>
          </p:cNvPicPr>
          <p:nvPr userDrawn="1"/>
        </p:nvPicPr>
        <p:blipFill>
          <a:blip r:embed="rId2"/>
          <a:stretch>
            <a:fillRect/>
          </a:stretch>
        </p:blipFill>
        <p:spPr>
          <a:xfrm>
            <a:off x="-2857" y="0"/>
            <a:ext cx="16276320" cy="9164951"/>
          </a:xfrm>
          <a:prstGeom prst="rect">
            <a:avLst/>
          </a:prstGeom>
        </p:spPr>
      </p:pic>
      <p:sp>
        <p:nvSpPr>
          <p:cNvPr id="6" name="Title 5"/>
          <p:cNvSpPr>
            <a:spLocks noGrp="1"/>
          </p:cNvSpPr>
          <p:nvPr>
            <p:ph type="title"/>
          </p:nvPr>
        </p:nvSpPr>
        <p:spPr>
          <a:xfrm>
            <a:off x="9268244" y="3779905"/>
            <a:ext cx="5838779" cy="1524000"/>
          </a:xfrm>
        </p:spPr>
        <p:txBody>
          <a:bodyPr>
            <a:noAutofit/>
          </a:bodyPr>
          <a:lstStyle>
            <a:lvl1pPr algn="l">
              <a:defRPr sz="600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a:p>
        </p:txBody>
      </p:sp>
      <p:sp>
        <p:nvSpPr>
          <p:cNvPr id="8" name="Content Placeholder 2"/>
          <p:cNvSpPr>
            <a:spLocks noGrp="1"/>
          </p:cNvSpPr>
          <p:nvPr>
            <p:ph idx="1"/>
          </p:nvPr>
        </p:nvSpPr>
        <p:spPr bwMode="gray">
          <a:xfrm>
            <a:off x="812880" y="1826381"/>
            <a:ext cx="14631829" cy="6341837"/>
          </a:xfrm>
        </p:spPr>
        <p:txBody>
          <a:bodyPr/>
          <a:lstStyle>
            <a:lvl1pPr marL="457200" marR="0" indent="-457200" algn="l" defTabSz="1451519" rtl="0" eaLnBrk="1" fontAlgn="auto" latinLnBrk="0" hangingPunct="1">
              <a:lnSpc>
                <a:spcPct val="100000"/>
              </a:lnSpc>
              <a:spcBef>
                <a:spcPts val="600"/>
              </a:spcBef>
              <a:spcAft>
                <a:spcPts val="0"/>
              </a:spcAft>
              <a:buClrTx/>
              <a:buSzPct val="80000"/>
              <a:buFontTx/>
              <a:buBlip>
                <a:blip r:embed="rId2"/>
              </a:buBlip>
              <a:tabLst/>
              <a:defRPr>
                <a:solidFill>
                  <a:schemeClr val="tx1"/>
                </a:solidFill>
              </a:defRPr>
            </a:lvl1pPr>
            <a:lvl2pPr marL="966788" marR="0" indent="-509588" algn="l" defTabSz="1451519" rtl="0" eaLnBrk="1" fontAlgn="auto" latinLnBrk="0" hangingPunct="1">
              <a:lnSpc>
                <a:spcPct val="100000"/>
              </a:lnSpc>
              <a:spcBef>
                <a:spcPts val="0"/>
              </a:spcBef>
              <a:spcAft>
                <a:spcPts val="0"/>
              </a:spcAft>
              <a:buClrTx/>
              <a:buSzTx/>
              <a:buFont typeface="Calibri" pitchFamily="34" charset="0"/>
              <a:buChar char="–"/>
              <a:tabLst/>
              <a:defRPr>
                <a:solidFill>
                  <a:schemeClr val="bg1"/>
                </a:solidFill>
              </a:defRPr>
            </a:lvl2pPr>
            <a:lvl3pPr marL="1193800" marR="0"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solidFill>
                  <a:schemeClr val="bg1"/>
                </a:solidFill>
              </a:defRPr>
            </a:lvl3pPr>
            <a:lvl4pPr marL="1828800" marR="0" indent="-544513" algn="l" defTabSz="1451519" rtl="0" eaLnBrk="1" fontAlgn="auto" latinLnBrk="0" hangingPunct="1">
              <a:lnSpc>
                <a:spcPct val="100000"/>
              </a:lnSpc>
              <a:spcBef>
                <a:spcPts val="0"/>
              </a:spcBef>
              <a:spcAft>
                <a:spcPts val="0"/>
              </a:spcAft>
              <a:buClrTx/>
              <a:buSzTx/>
              <a:buFont typeface="Arial" pitchFamily="34" charset="0"/>
              <a:buChar char="–"/>
              <a:tabLst/>
              <a:defRPr>
                <a:solidFill>
                  <a:schemeClr val="bg1"/>
                </a:solidFill>
              </a:defRPr>
            </a:lvl4pPr>
            <a:lvl5pPr marL="2181225" marR="0" indent="-300038"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a:solidFill>
                  <a:schemeClr val="bg1"/>
                </a:solidFill>
              </a:defRPr>
            </a:lvl5pPr>
          </a:lstStyle>
          <a:p>
            <a:pPr marL="457200" marR="0" lvl="0" indent="-457200" algn="l" defTabSz="1451519" rtl="0" eaLnBrk="1" fontAlgn="auto" latinLnBrk="0" hangingPunct="1">
              <a:lnSpc>
                <a:spcPct val="100000"/>
              </a:lnSpc>
              <a:spcBef>
                <a:spcPts val="1200"/>
              </a:spcBef>
              <a:spcAft>
                <a:spcPts val="0"/>
              </a:spcAft>
              <a:buClrTx/>
              <a:buSzPct val="80000"/>
              <a:buFontTx/>
              <a:buBlip>
                <a:blip r:embed="rId2"/>
              </a:buBlip>
              <a:tabLst/>
              <a:defRPr/>
            </a:pPr>
            <a:r>
              <a:rPr lang="en-US" dirty="0" smtClean="0"/>
              <a:t>Click to edit Master text styles</a:t>
            </a:r>
          </a:p>
          <a:p>
            <a:pPr marL="966788" marR="0" lvl="1" indent="-509588" algn="l" defTabSz="1451519" rtl="0" eaLnBrk="1" fontAlgn="auto" latinLnBrk="0" hangingPunct="1">
              <a:lnSpc>
                <a:spcPct val="100000"/>
              </a:lnSpc>
              <a:spcBef>
                <a:spcPts val="0"/>
              </a:spcBef>
              <a:spcAft>
                <a:spcPts val="0"/>
              </a:spcAft>
              <a:buClrTx/>
              <a:buSzTx/>
              <a:buFont typeface="Calibri" pitchFamily="34"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Second level</a:t>
            </a:r>
          </a:p>
          <a:p>
            <a:pPr marL="1266825" marR="0" lvl="2"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mn-cs"/>
              </a:rPr>
              <a:t>Third level</a:t>
            </a:r>
          </a:p>
          <a:p>
            <a:pPr marL="1828800" marR="0" lvl="3" indent="-544513" algn="l" defTabSz="1451519" rtl="0" eaLnBrk="1" fontAlgn="auto" latinLnBrk="0" hangingPunct="1">
              <a:lnSpc>
                <a:spcPct val="100000"/>
              </a:lnSpc>
              <a:spcBef>
                <a:spcPts val="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a:p>
        </p:txBody>
      </p:sp>
      <p:sp>
        <p:nvSpPr>
          <p:cNvPr id="8" name="Content Placeholder 2"/>
          <p:cNvSpPr>
            <a:spLocks noGrp="1"/>
          </p:cNvSpPr>
          <p:nvPr>
            <p:ph idx="1"/>
          </p:nvPr>
        </p:nvSpPr>
        <p:spPr bwMode="gray">
          <a:xfrm>
            <a:off x="812880" y="2334381"/>
            <a:ext cx="14631829" cy="6341837"/>
          </a:xfrm>
        </p:spPr>
        <p:txBody>
          <a:bodyPr/>
          <a:lstStyle>
            <a:lvl1pPr marL="457200" marR="0" indent="-457200" algn="l" defTabSz="1451519" rtl="0" eaLnBrk="1" fontAlgn="auto" latinLnBrk="0" hangingPunct="1">
              <a:lnSpc>
                <a:spcPct val="100000"/>
              </a:lnSpc>
              <a:spcBef>
                <a:spcPts val="600"/>
              </a:spcBef>
              <a:spcAft>
                <a:spcPts val="0"/>
              </a:spcAft>
              <a:buClrTx/>
              <a:buSzPct val="80000"/>
              <a:buFontTx/>
              <a:buBlip>
                <a:blip r:embed="rId2"/>
              </a:buBlip>
              <a:tabLst/>
              <a:defRPr>
                <a:solidFill>
                  <a:schemeClr val="tx1"/>
                </a:solidFill>
              </a:defRPr>
            </a:lvl1pPr>
            <a:lvl2pPr marL="966788" marR="0" indent="-509588" algn="l" defTabSz="1451519" rtl="0" eaLnBrk="1" fontAlgn="auto" latinLnBrk="0" hangingPunct="1">
              <a:lnSpc>
                <a:spcPct val="100000"/>
              </a:lnSpc>
              <a:spcBef>
                <a:spcPts val="0"/>
              </a:spcBef>
              <a:spcAft>
                <a:spcPts val="0"/>
              </a:spcAft>
              <a:buClrTx/>
              <a:buSzTx/>
              <a:buFont typeface="Calibri" pitchFamily="34" charset="0"/>
              <a:buChar char="–"/>
              <a:tabLst/>
              <a:defRPr>
                <a:solidFill>
                  <a:schemeClr val="bg1"/>
                </a:solidFill>
              </a:defRPr>
            </a:lvl2pPr>
            <a:lvl3pPr marL="1193800" marR="0"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solidFill>
                  <a:schemeClr val="bg1"/>
                </a:solidFill>
              </a:defRPr>
            </a:lvl3pPr>
            <a:lvl4pPr marL="1828800" marR="0" indent="-544513" algn="l" defTabSz="1451519" rtl="0" eaLnBrk="1" fontAlgn="auto" latinLnBrk="0" hangingPunct="1">
              <a:lnSpc>
                <a:spcPct val="100000"/>
              </a:lnSpc>
              <a:spcBef>
                <a:spcPts val="0"/>
              </a:spcBef>
              <a:spcAft>
                <a:spcPts val="0"/>
              </a:spcAft>
              <a:buClrTx/>
              <a:buSzTx/>
              <a:buFont typeface="Arial" pitchFamily="34" charset="0"/>
              <a:buChar char="–"/>
              <a:tabLst/>
              <a:defRPr>
                <a:solidFill>
                  <a:schemeClr val="bg1"/>
                </a:solidFill>
              </a:defRPr>
            </a:lvl4pPr>
            <a:lvl5pPr marL="2181225" marR="0" indent="-300038"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a:solidFill>
                  <a:schemeClr val="bg1"/>
                </a:solidFill>
              </a:defRPr>
            </a:lvl5pPr>
          </a:lstStyle>
          <a:p>
            <a:pPr marL="457200" marR="0" lvl="0" indent="-457200" algn="l" defTabSz="1451519" rtl="0" eaLnBrk="1" fontAlgn="auto" latinLnBrk="0" hangingPunct="1">
              <a:lnSpc>
                <a:spcPct val="100000"/>
              </a:lnSpc>
              <a:spcBef>
                <a:spcPts val="1200"/>
              </a:spcBef>
              <a:spcAft>
                <a:spcPts val="0"/>
              </a:spcAft>
              <a:buClrTx/>
              <a:buSzPct val="80000"/>
              <a:buFontTx/>
              <a:buBlip>
                <a:blip r:embed="rId2"/>
              </a:buBlip>
              <a:tabLst/>
              <a:defRPr/>
            </a:pPr>
            <a:r>
              <a:rPr lang="en-US" dirty="0" smtClean="0"/>
              <a:t>Click to edit Master text styles</a:t>
            </a:r>
          </a:p>
          <a:p>
            <a:pPr marL="966788" marR="0" lvl="1" indent="-509588" algn="l" defTabSz="1451519" rtl="0" eaLnBrk="1" fontAlgn="auto" latinLnBrk="0" hangingPunct="1">
              <a:lnSpc>
                <a:spcPct val="100000"/>
              </a:lnSpc>
              <a:spcBef>
                <a:spcPts val="0"/>
              </a:spcBef>
              <a:spcAft>
                <a:spcPts val="0"/>
              </a:spcAft>
              <a:buClrTx/>
              <a:buSzTx/>
              <a:buFont typeface="Calibri" pitchFamily="34"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Second level</a:t>
            </a:r>
          </a:p>
          <a:p>
            <a:pPr marL="1266825" marR="0" lvl="2"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mn-cs"/>
              </a:rPr>
              <a:t>Third level</a:t>
            </a:r>
          </a:p>
          <a:p>
            <a:pPr marL="1828800" marR="0" lvl="3" indent="-544513" algn="l" defTabSz="1451519" rtl="0" eaLnBrk="1" fontAlgn="auto" latinLnBrk="0" hangingPunct="1">
              <a:lnSpc>
                <a:spcPct val="100000"/>
              </a:lnSpc>
              <a:spcBef>
                <a:spcPts val="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Fourth level</a:t>
            </a:r>
          </a:p>
        </p:txBody>
      </p:sp>
      <p:sp>
        <p:nvSpPr>
          <p:cNvPr id="9" name="Content Placeholder 8"/>
          <p:cNvSpPr>
            <a:spLocks noGrp="1"/>
          </p:cNvSpPr>
          <p:nvPr>
            <p:ph sz="quarter" idx="13"/>
          </p:nvPr>
        </p:nvSpPr>
        <p:spPr>
          <a:xfrm>
            <a:off x="0" y="1396773"/>
            <a:ext cx="16257588" cy="852941"/>
          </a:xfrm>
        </p:spPr>
        <p:txBody>
          <a:bodyPr/>
          <a:lstStyle>
            <a:lvl1pPr algn="ctr">
              <a:buFontTx/>
              <a:buNone/>
              <a:defRPr sz="3600"/>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6257587" cy="1620838"/>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1403129"/>
            <a:ext cx="16257588" cy="1028014"/>
          </a:xfrm>
        </p:spPr>
        <p:txBody>
          <a:bodyPr anchor="t">
            <a:normAutofit/>
          </a:bodyPr>
          <a:lstStyle>
            <a:lvl1pPr marL="0" indent="0" algn="ctr">
              <a:spcBef>
                <a:spcPts val="0"/>
              </a:spcBef>
              <a:buNone/>
              <a:defRPr sz="3600">
                <a:solidFill>
                  <a:schemeClr val="tx1"/>
                </a:solidFill>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a:p>
        </p:txBody>
      </p:sp>
      <p:sp>
        <p:nvSpPr>
          <p:cNvPr id="5" name="Content Placeholder 2"/>
          <p:cNvSpPr>
            <a:spLocks noGrp="1"/>
          </p:cNvSpPr>
          <p:nvPr>
            <p:ph idx="13"/>
          </p:nvPr>
        </p:nvSpPr>
        <p:spPr>
          <a:xfrm>
            <a:off x="8141310" y="2225600"/>
            <a:ext cx="5827014" cy="1354591"/>
          </a:xfrm>
        </p:spPr>
        <p:txBody>
          <a:bodyPr>
            <a:noAutofit/>
          </a:bodyPr>
          <a:lstStyle>
            <a:lvl1pPr marL="0" indent="0">
              <a:buFontTx/>
              <a:buNone/>
              <a:defRPr sz="4000"/>
            </a:lvl1pPr>
          </a:lstStyle>
          <a:p>
            <a:pPr lvl="0"/>
            <a:r>
              <a:rPr lang="en-US" dirty="0" smtClean="0"/>
              <a:t>Click to edit Master text styles</a:t>
            </a:r>
            <a:endParaRPr lang="en-US" dirty="0"/>
          </a:p>
        </p:txBody>
      </p:sp>
      <p:sp>
        <p:nvSpPr>
          <p:cNvPr id="7" name="Content Placeholder 2"/>
          <p:cNvSpPr>
            <a:spLocks noGrp="1"/>
          </p:cNvSpPr>
          <p:nvPr>
            <p:ph idx="14"/>
          </p:nvPr>
        </p:nvSpPr>
        <p:spPr>
          <a:xfrm>
            <a:off x="8129588" y="3504005"/>
            <a:ext cx="6661217" cy="5131996"/>
          </a:xfrm>
        </p:spPr>
        <p:txBody>
          <a:bodyPr/>
          <a:lstStyle>
            <a:lvl1pPr>
              <a:spcBef>
                <a:spcPts val="600"/>
              </a:spcBef>
              <a:buClr>
                <a:schemeClr val="accent4"/>
              </a:buClr>
              <a:buSzPct val="91000"/>
              <a:buFont typeface="Lucida Grande"/>
              <a:buChar char="•"/>
              <a:defRPr sz="3200"/>
            </a:lvl1pPr>
            <a:lvl2pPr>
              <a:spcBef>
                <a:spcPts val="0"/>
              </a:spcBef>
              <a:defRPr sz="2800"/>
            </a:lvl2pPr>
            <a:lvl3pPr>
              <a:spcBef>
                <a:spcPts val="0"/>
              </a:spcBef>
              <a:defRPr sz="2700"/>
            </a:lvl3pPr>
          </a:lstStyle>
          <a:p>
            <a:pPr lvl="0"/>
            <a:r>
              <a:rPr lang="en-US" dirty="0" smtClean="0"/>
              <a:t>Click to edit Master text styles</a:t>
            </a:r>
          </a:p>
          <a:p>
            <a:pPr lvl="1"/>
            <a:r>
              <a:rPr lang="en-US" dirty="0" smtClean="0"/>
              <a:t>Second level</a:t>
            </a:r>
          </a:p>
          <a:p>
            <a:pPr lvl="2"/>
            <a:r>
              <a:rPr lang="en-US" dirty="0" smtClean="0"/>
              <a:t> Third</a:t>
            </a:r>
            <a:endParaRPr lang="en-US" dirty="0"/>
          </a:p>
        </p:txBody>
      </p:sp>
      <p:sp>
        <p:nvSpPr>
          <p:cNvPr id="8" name="Content Placeholder 2"/>
          <p:cNvSpPr>
            <a:spLocks noGrp="1"/>
          </p:cNvSpPr>
          <p:nvPr>
            <p:ph idx="15"/>
          </p:nvPr>
        </p:nvSpPr>
        <p:spPr>
          <a:xfrm>
            <a:off x="967250" y="2225600"/>
            <a:ext cx="5827014" cy="1354591"/>
          </a:xfrm>
        </p:spPr>
        <p:txBody>
          <a:bodyPr>
            <a:noAutofit/>
          </a:bodyPr>
          <a:lstStyle>
            <a:lvl1pPr marL="0" indent="0">
              <a:buFontTx/>
              <a:buNone/>
              <a:defRPr sz="4000"/>
            </a:lvl1pPr>
          </a:lstStyle>
          <a:p>
            <a:pPr lvl="0"/>
            <a:r>
              <a:rPr lang="en-US" dirty="0" smtClean="0"/>
              <a:t>Click to edit Master text styles</a:t>
            </a:r>
            <a:endParaRPr lang="en-US" dirty="0"/>
          </a:p>
        </p:txBody>
      </p:sp>
      <p:sp>
        <p:nvSpPr>
          <p:cNvPr id="9" name="Content Placeholder 2"/>
          <p:cNvSpPr>
            <a:spLocks noGrp="1"/>
          </p:cNvSpPr>
          <p:nvPr>
            <p:ph idx="16"/>
          </p:nvPr>
        </p:nvSpPr>
        <p:spPr>
          <a:xfrm>
            <a:off x="955528" y="3504005"/>
            <a:ext cx="6661217" cy="5131996"/>
          </a:xfrm>
        </p:spPr>
        <p:txBody>
          <a:bodyPr/>
          <a:lstStyle>
            <a:lvl1pPr>
              <a:spcBef>
                <a:spcPts val="600"/>
              </a:spcBef>
              <a:buClr>
                <a:schemeClr val="accent4"/>
              </a:buClr>
              <a:buSzPct val="91000"/>
              <a:buFont typeface="Lucida Grande"/>
              <a:buChar char="•"/>
              <a:defRPr sz="3200"/>
            </a:lvl1pPr>
            <a:lvl2pPr>
              <a:spcBef>
                <a:spcPts val="0"/>
              </a:spcBef>
              <a:defRPr sz="2800"/>
            </a:lvl2pPr>
            <a:lvl3pPr>
              <a:spcBef>
                <a:spcPts val="0"/>
              </a:spcBef>
              <a:defRPr sz="2700"/>
            </a:lvl3pPr>
          </a:lstStyle>
          <a:p>
            <a:pPr lvl="0"/>
            <a:r>
              <a:rPr lang="en-US" dirty="0" smtClean="0"/>
              <a:t>Click to edit Master text styles</a:t>
            </a:r>
          </a:p>
          <a:p>
            <a:pPr lvl="1"/>
            <a:r>
              <a:rPr lang="en-US" dirty="0" smtClean="0"/>
              <a:t>Second level</a:t>
            </a:r>
          </a:p>
          <a:p>
            <a:pPr lvl="2"/>
            <a:r>
              <a:rPr lang="en-US" dirty="0" smtClean="0"/>
              <a:t> Third</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a:p>
        </p:txBody>
      </p:sp>
      <p:sp>
        <p:nvSpPr>
          <p:cNvPr id="5" name="Content Placeholder 2"/>
          <p:cNvSpPr>
            <a:spLocks noGrp="1"/>
          </p:cNvSpPr>
          <p:nvPr>
            <p:ph idx="13"/>
          </p:nvPr>
        </p:nvSpPr>
        <p:spPr>
          <a:xfrm>
            <a:off x="710673" y="1620838"/>
            <a:ext cx="14463238" cy="967363"/>
          </a:xfrm>
        </p:spPr>
        <p:txBody>
          <a:bodyPr>
            <a:normAutofit/>
          </a:bodyPr>
          <a:lstStyle>
            <a:lvl1pPr marL="0" indent="0">
              <a:buFontTx/>
              <a:buNone/>
              <a:defRPr sz="4200"/>
            </a:lvl1pPr>
          </a:lstStyle>
          <a:p>
            <a:pPr lvl="0"/>
            <a:r>
              <a:rPr lang="en-US" dirty="0" smtClean="0"/>
              <a:t>Click to edit Master text styles</a:t>
            </a:r>
            <a:endParaRPr lang="en-US" dirty="0"/>
          </a:p>
        </p:txBody>
      </p:sp>
      <p:sp>
        <p:nvSpPr>
          <p:cNvPr id="8" name="Content Placeholder 2"/>
          <p:cNvSpPr>
            <a:spLocks noGrp="1"/>
          </p:cNvSpPr>
          <p:nvPr>
            <p:ph idx="14"/>
          </p:nvPr>
        </p:nvSpPr>
        <p:spPr>
          <a:xfrm>
            <a:off x="716913" y="2475909"/>
            <a:ext cx="6661217" cy="6034617"/>
          </a:xfrm>
        </p:spPr>
        <p:txBody>
          <a:bodyPr/>
          <a:lstStyle>
            <a:lvl1pPr>
              <a:spcBef>
                <a:spcPts val="600"/>
              </a:spcBef>
              <a:buClr>
                <a:schemeClr val="accent4"/>
              </a:buClr>
              <a:buSzPct val="91000"/>
              <a:buFont typeface="Lucida Grande"/>
              <a:buChar char="•"/>
              <a:defRPr sz="3200"/>
            </a:lvl1pPr>
            <a:lvl2pPr>
              <a:spcBef>
                <a:spcPts val="0"/>
              </a:spcBef>
              <a:defRPr sz="2800"/>
            </a:lvl2pPr>
            <a:lvl3pPr>
              <a:spcBef>
                <a:spcPts val="0"/>
              </a:spcBef>
              <a:defRPr sz="2700"/>
            </a:lvl3pPr>
          </a:lstStyle>
          <a:p>
            <a:pPr lvl="0"/>
            <a:r>
              <a:rPr lang="en-US" dirty="0" smtClean="0"/>
              <a:t>Click to edit Master text styles</a:t>
            </a:r>
          </a:p>
          <a:p>
            <a:pPr lvl="1"/>
            <a:r>
              <a:rPr lang="en-US" dirty="0" smtClean="0"/>
              <a:t>Second level</a:t>
            </a:r>
          </a:p>
          <a:p>
            <a:pPr lvl="2"/>
            <a:r>
              <a:rPr lang="en-US" dirty="0" smtClean="0"/>
              <a:t> Third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and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a:p>
        </p:txBody>
      </p:sp>
      <p:sp>
        <p:nvSpPr>
          <p:cNvPr id="5" name="Content Placeholder 2"/>
          <p:cNvSpPr>
            <a:spLocks noGrp="1"/>
          </p:cNvSpPr>
          <p:nvPr>
            <p:ph idx="13"/>
          </p:nvPr>
        </p:nvSpPr>
        <p:spPr>
          <a:xfrm>
            <a:off x="8312385" y="1620838"/>
            <a:ext cx="5827014" cy="1354591"/>
          </a:xfrm>
        </p:spPr>
        <p:txBody>
          <a:bodyPr>
            <a:noAutofit/>
          </a:bodyPr>
          <a:lstStyle>
            <a:lvl1pPr marL="0" indent="0">
              <a:buFontTx/>
              <a:buNone/>
              <a:defRPr sz="4000"/>
            </a:lvl1pPr>
          </a:lstStyle>
          <a:p>
            <a:pPr lvl="0"/>
            <a:r>
              <a:rPr lang="en-US" dirty="0" smtClean="0"/>
              <a:t>Click to edit Master text styles</a:t>
            </a:r>
            <a:endParaRPr lang="en-US" dirty="0"/>
          </a:p>
        </p:txBody>
      </p:sp>
      <p:sp>
        <p:nvSpPr>
          <p:cNvPr id="8" name="Content Placeholder 2"/>
          <p:cNvSpPr>
            <a:spLocks noGrp="1"/>
          </p:cNvSpPr>
          <p:nvPr>
            <p:ph idx="14"/>
          </p:nvPr>
        </p:nvSpPr>
        <p:spPr>
          <a:xfrm>
            <a:off x="8300663" y="2899243"/>
            <a:ext cx="6661217" cy="5131996"/>
          </a:xfrm>
        </p:spPr>
        <p:txBody>
          <a:bodyPr/>
          <a:lstStyle>
            <a:lvl1pPr>
              <a:spcBef>
                <a:spcPts val="600"/>
              </a:spcBef>
              <a:buClr>
                <a:schemeClr val="accent4"/>
              </a:buClr>
              <a:buSzPct val="91000"/>
              <a:buFont typeface="Lucida Grande"/>
              <a:buChar char="•"/>
              <a:defRPr sz="3200"/>
            </a:lvl1pPr>
            <a:lvl2pPr>
              <a:spcBef>
                <a:spcPts val="0"/>
              </a:spcBef>
              <a:defRPr sz="2800"/>
            </a:lvl2pPr>
            <a:lvl3pPr>
              <a:spcBef>
                <a:spcPts val="0"/>
              </a:spcBef>
              <a:defRPr sz="2700"/>
            </a:lvl3pPr>
          </a:lstStyle>
          <a:p>
            <a:pPr lvl="0"/>
            <a:r>
              <a:rPr lang="en-US" dirty="0" smtClean="0"/>
              <a:t>Click to edit Master text styles</a:t>
            </a:r>
          </a:p>
          <a:p>
            <a:pPr lvl="1"/>
            <a:r>
              <a:rPr lang="en-US" dirty="0" smtClean="0"/>
              <a:t>Second level</a:t>
            </a:r>
          </a:p>
          <a:p>
            <a:pPr lvl="2"/>
            <a:r>
              <a:rPr lang="en-US" dirty="0" smtClean="0"/>
              <a:t> Third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xt and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a:p>
        </p:txBody>
      </p:sp>
      <p:sp>
        <p:nvSpPr>
          <p:cNvPr id="7" name="AutoShape 2"/>
          <p:cNvSpPr>
            <a:spLocks noChangeArrowheads="1"/>
          </p:cNvSpPr>
          <p:nvPr userDrawn="1"/>
        </p:nvSpPr>
        <p:spPr bwMode="gray">
          <a:xfrm>
            <a:off x="1165375" y="2362200"/>
            <a:ext cx="13931900" cy="4686300"/>
          </a:xfrm>
          <a:prstGeom prst="roundRect">
            <a:avLst>
              <a:gd name="adj" fmla="val 9894"/>
            </a:avLst>
          </a:prstGeom>
          <a:gradFill flip="none" rotWithShape="1">
            <a:gsLst>
              <a:gs pos="0">
                <a:srgbClr val="8FB568"/>
              </a:gs>
              <a:gs pos="100000">
                <a:srgbClr val="C2DE8E"/>
              </a:gs>
            </a:gsLst>
            <a:lin ang="5400000" scaled="0"/>
            <a:tileRect/>
          </a:gradFill>
          <a:ln w="2540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yriad Pro" charset="0"/>
              <a:sym typeface="Myriad Pro" charset="0"/>
            </a:endParaRPr>
          </a:p>
        </p:txBody>
      </p:sp>
      <p:pic>
        <p:nvPicPr>
          <p:cNvPr id="9" name="Picture 8" descr="white_shimmer.png"/>
          <p:cNvPicPr>
            <a:picLocks noChangeAspect="1"/>
          </p:cNvPicPr>
          <p:nvPr userDrawn="1"/>
        </p:nvPicPr>
        <p:blipFill>
          <a:blip r:embed="rId2" cstate="print"/>
          <a:stretch>
            <a:fillRect/>
          </a:stretch>
        </p:blipFill>
        <p:spPr bwMode="gray">
          <a:xfrm>
            <a:off x="1371307" y="2621881"/>
            <a:ext cx="13611225" cy="1638300"/>
          </a:xfrm>
          <a:prstGeom prst="rect">
            <a:avLst/>
          </a:prstGeom>
        </p:spPr>
      </p:pic>
      <p:sp>
        <p:nvSpPr>
          <p:cNvPr id="5" name="Content Placeholder 2"/>
          <p:cNvSpPr>
            <a:spLocks noGrp="1"/>
          </p:cNvSpPr>
          <p:nvPr>
            <p:ph idx="13"/>
          </p:nvPr>
        </p:nvSpPr>
        <p:spPr>
          <a:xfrm>
            <a:off x="1149050" y="3132676"/>
            <a:ext cx="13957971" cy="3035904"/>
          </a:xfrm>
        </p:spPr>
        <p:txBody>
          <a:bodyPr anchor="ctr">
            <a:noAutofit/>
          </a:bodyPr>
          <a:lstStyle>
            <a:lvl1pPr marL="0" indent="0" algn="ctr">
              <a:buFontTx/>
              <a:buNone/>
              <a:defRPr sz="5400"/>
            </a:lvl1pPr>
          </a:lstStyle>
          <a:p>
            <a:pPr lvl="0"/>
            <a:r>
              <a:rPr lang="en-US" dirty="0" smtClean="0"/>
              <a:t>Click to edit Master text styles</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ext and screen">
    <p:spTree>
      <p:nvGrpSpPr>
        <p:cNvPr id="1" name=""/>
        <p:cNvGrpSpPr/>
        <p:nvPr/>
      </p:nvGrpSpPr>
      <p:grpSpPr>
        <a:xfrm>
          <a:off x="0" y="0"/>
          <a:ext cx="0" cy="0"/>
          <a:chOff x="0" y="0"/>
          <a:chExt cx="0" cy="0"/>
        </a:xfrm>
      </p:grpSpPr>
      <p:grpSp>
        <p:nvGrpSpPr>
          <p:cNvPr id="8" name="Group 7"/>
          <p:cNvGrpSpPr/>
          <p:nvPr userDrawn="1"/>
        </p:nvGrpSpPr>
        <p:grpSpPr>
          <a:xfrm>
            <a:off x="1177470" y="1878392"/>
            <a:ext cx="13931900" cy="5675885"/>
            <a:chOff x="1104900" y="2362200"/>
            <a:chExt cx="13931900" cy="5675885"/>
          </a:xfrm>
        </p:grpSpPr>
        <p:sp>
          <p:nvSpPr>
            <p:cNvPr id="10" name="AutoShape 2"/>
            <p:cNvSpPr>
              <a:spLocks noChangeArrowheads="1"/>
            </p:cNvSpPr>
            <p:nvPr/>
          </p:nvSpPr>
          <p:spPr bwMode="auto">
            <a:xfrm>
              <a:off x="1104900" y="2362200"/>
              <a:ext cx="13931900" cy="4686300"/>
            </a:xfrm>
            <a:prstGeom prst="roundRect">
              <a:avLst>
                <a:gd name="adj" fmla="val 9894"/>
              </a:avLst>
            </a:prstGeom>
            <a:solidFill>
              <a:schemeClr val="accent2"/>
            </a:solidFill>
            <a:ln w="2540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yriad Pro" charset="0"/>
                <a:sym typeface="Myriad Pro" charset="0"/>
              </a:endParaRPr>
            </a:p>
          </p:txBody>
        </p:sp>
        <p:pic>
          <p:nvPicPr>
            <p:cNvPr id="11" name="Picture 10" descr="blue_shimmer.png"/>
            <p:cNvPicPr>
              <a:picLocks noChangeAspect="1"/>
            </p:cNvPicPr>
            <p:nvPr/>
          </p:nvPicPr>
          <p:blipFill>
            <a:blip r:embed="rId2" cstate="print"/>
            <a:stretch>
              <a:fillRect/>
            </a:stretch>
          </p:blipFill>
          <p:spPr>
            <a:xfrm>
              <a:off x="1226929" y="4355432"/>
              <a:ext cx="13611225" cy="3682653"/>
            </a:xfrm>
            <a:prstGeom prst="rect">
              <a:avLst/>
            </a:prstGeom>
          </p:spPr>
        </p:pic>
      </p:grpSp>
      <p:sp>
        <p:nvSpPr>
          <p:cNvPr id="6" name="Slide Number Placeholder 5"/>
          <p:cNvSpPr>
            <a:spLocks noGrp="1"/>
          </p:cNvSpPr>
          <p:nvPr>
            <p:ph type="sldNum" sz="quarter" idx="12"/>
          </p:nvPr>
        </p:nvSpPr>
        <p:spPr/>
        <p:txBody>
          <a:bodyPr/>
          <a:lstStyle/>
          <a:p>
            <a:fld id="{027CC8FC-DC84-4CE8-AADD-ED05D9A2A54F}" type="slidenum">
              <a:rPr lang="en-US" smtClean="0"/>
              <a:pPr/>
              <a:t>‹#›</a:t>
            </a:fld>
            <a:endParaRPr lang="en-US"/>
          </a:p>
        </p:txBody>
      </p:sp>
      <p:pic>
        <p:nvPicPr>
          <p:cNvPr id="9" name="Picture 8" descr="white_shimmer.png"/>
          <p:cNvPicPr>
            <a:picLocks noChangeAspect="1"/>
          </p:cNvPicPr>
          <p:nvPr userDrawn="1"/>
        </p:nvPicPr>
        <p:blipFill>
          <a:blip r:embed="rId3" cstate="print"/>
          <a:stretch>
            <a:fillRect/>
          </a:stretch>
        </p:blipFill>
        <p:spPr bwMode="gray">
          <a:xfrm>
            <a:off x="1371307" y="1896173"/>
            <a:ext cx="13611225" cy="1638300"/>
          </a:xfrm>
          <a:prstGeom prst="rect">
            <a:avLst/>
          </a:prstGeom>
        </p:spPr>
      </p:pic>
      <p:sp>
        <p:nvSpPr>
          <p:cNvPr id="5" name="Content Placeholder 2"/>
          <p:cNvSpPr>
            <a:spLocks noGrp="1"/>
          </p:cNvSpPr>
          <p:nvPr>
            <p:ph idx="13"/>
          </p:nvPr>
        </p:nvSpPr>
        <p:spPr>
          <a:xfrm>
            <a:off x="1149050" y="2648868"/>
            <a:ext cx="13957971" cy="3035904"/>
          </a:xfrm>
        </p:spPr>
        <p:txBody>
          <a:bodyPr anchor="ctr">
            <a:noAutofit/>
          </a:bodyPr>
          <a:lstStyle>
            <a:lvl1pPr marL="0" indent="0" algn="ctr">
              <a:buFontTx/>
              <a:buNone/>
              <a:defRPr sz="5400">
                <a:solidFill>
                  <a:schemeClr val="bg1"/>
                </a:solidFill>
              </a:defRPr>
            </a:lvl1pPr>
          </a:lstStyle>
          <a:p>
            <a:pPr lvl="0"/>
            <a:r>
              <a:rPr lang="en-US" dirty="0" smtClean="0"/>
              <a:t>Click to edit Master text styles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8288"/>
            <a:ext cx="16257588" cy="1524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12879" y="1778153"/>
            <a:ext cx="7183258" cy="853016"/>
          </a:xfrm>
        </p:spPr>
        <p:txBody>
          <a:bodyPr anchor="b"/>
          <a:lstStyle>
            <a:lvl1pPr marL="0" indent="0">
              <a:buNone/>
              <a:defRPr sz="3800" b="1"/>
            </a:lvl1pPr>
            <a:lvl2pPr marL="725759" indent="0">
              <a:buNone/>
              <a:defRPr sz="3200" b="1"/>
            </a:lvl2pPr>
            <a:lvl3pPr marL="1451519" indent="0">
              <a:buNone/>
              <a:defRPr sz="2900" b="1"/>
            </a:lvl3pPr>
            <a:lvl4pPr marL="2177278" indent="0">
              <a:buNone/>
              <a:defRPr sz="2500" b="1"/>
            </a:lvl4pPr>
            <a:lvl5pPr marL="2903037" indent="0">
              <a:buNone/>
              <a:defRPr sz="2500" b="1"/>
            </a:lvl5pPr>
            <a:lvl6pPr marL="3628796" indent="0">
              <a:buNone/>
              <a:defRPr sz="2500" b="1"/>
            </a:lvl6pPr>
            <a:lvl7pPr marL="4354556" indent="0">
              <a:buNone/>
              <a:defRPr sz="2500" b="1"/>
            </a:lvl7pPr>
            <a:lvl8pPr marL="5080315" indent="0">
              <a:buNone/>
              <a:defRPr sz="2500" b="1"/>
            </a:lvl8pPr>
            <a:lvl9pPr marL="5806074" indent="0">
              <a:buNone/>
              <a:defRPr sz="2500" b="1"/>
            </a:lvl9pPr>
          </a:lstStyle>
          <a:p>
            <a:pPr lvl="0"/>
            <a:r>
              <a:rPr lang="en-US" dirty="0" smtClean="0"/>
              <a:t>Click to edit Master text styles</a:t>
            </a:r>
          </a:p>
        </p:txBody>
      </p:sp>
      <p:sp>
        <p:nvSpPr>
          <p:cNvPr id="5" name="Text Placeholder 4"/>
          <p:cNvSpPr>
            <a:spLocks noGrp="1"/>
          </p:cNvSpPr>
          <p:nvPr>
            <p:ph type="body" sz="quarter" idx="3"/>
          </p:nvPr>
        </p:nvSpPr>
        <p:spPr>
          <a:xfrm>
            <a:off x="8258630" y="1778153"/>
            <a:ext cx="7186080" cy="853016"/>
          </a:xfrm>
        </p:spPr>
        <p:txBody>
          <a:bodyPr anchor="b"/>
          <a:lstStyle>
            <a:lvl1pPr marL="0" indent="0">
              <a:buNone/>
              <a:defRPr sz="3800" b="1"/>
            </a:lvl1pPr>
            <a:lvl2pPr marL="725759" indent="0">
              <a:buNone/>
              <a:defRPr sz="3200" b="1"/>
            </a:lvl2pPr>
            <a:lvl3pPr marL="1451519" indent="0">
              <a:buNone/>
              <a:defRPr sz="2900" b="1"/>
            </a:lvl3pPr>
            <a:lvl4pPr marL="2177278" indent="0">
              <a:buNone/>
              <a:defRPr sz="2500" b="1"/>
            </a:lvl4pPr>
            <a:lvl5pPr marL="2903037" indent="0">
              <a:buNone/>
              <a:defRPr sz="2500" b="1"/>
            </a:lvl5pPr>
            <a:lvl6pPr marL="3628796" indent="0">
              <a:buNone/>
              <a:defRPr sz="2500" b="1"/>
            </a:lvl6pPr>
            <a:lvl7pPr marL="4354556" indent="0">
              <a:buNone/>
              <a:defRPr sz="2500" b="1"/>
            </a:lvl7pPr>
            <a:lvl8pPr marL="5080315" indent="0">
              <a:buNone/>
              <a:defRPr sz="2500" b="1"/>
            </a:lvl8pPr>
            <a:lvl9pPr marL="5806074" indent="0">
              <a:buNone/>
              <a:defRPr sz="2500" b="1"/>
            </a:lvl9pPr>
          </a:lstStyle>
          <a:p>
            <a:pPr lvl="0"/>
            <a:r>
              <a:rPr lang="en-US" smtClean="0"/>
              <a:t>Click to edit Master text styles</a:t>
            </a:r>
          </a:p>
        </p:txBody>
      </p:sp>
      <p:sp>
        <p:nvSpPr>
          <p:cNvPr id="9" name="Slide Number Placeholder 8"/>
          <p:cNvSpPr>
            <a:spLocks noGrp="1"/>
          </p:cNvSpPr>
          <p:nvPr>
            <p:ph type="sldNum" sz="quarter" idx="12"/>
          </p:nvPr>
        </p:nvSpPr>
        <p:spPr/>
        <p:txBody>
          <a:bodyPr/>
          <a:lstStyle/>
          <a:p>
            <a:fld id="{027CC8FC-DC84-4CE8-AADD-ED05D9A2A54F}" type="slidenum">
              <a:rPr lang="en-US" smtClean="0"/>
              <a:pPr/>
              <a:t>‹#›</a:t>
            </a:fld>
            <a:endParaRPr lang="en-US"/>
          </a:p>
        </p:txBody>
      </p:sp>
      <p:sp>
        <p:nvSpPr>
          <p:cNvPr id="11" name="Content Placeholder 2"/>
          <p:cNvSpPr>
            <a:spLocks noGrp="1"/>
          </p:cNvSpPr>
          <p:nvPr>
            <p:ph idx="13"/>
          </p:nvPr>
        </p:nvSpPr>
        <p:spPr bwMode="gray">
          <a:xfrm>
            <a:off x="812881" y="2646288"/>
            <a:ext cx="7145824" cy="5253266"/>
          </a:xfrm>
        </p:spPr>
        <p:txBody>
          <a:bodyPr/>
          <a:lstStyle>
            <a:lvl1pPr marL="457200" marR="0" indent="-457200" algn="l" defTabSz="1451519" rtl="0" eaLnBrk="1" fontAlgn="auto" latinLnBrk="0" hangingPunct="1">
              <a:lnSpc>
                <a:spcPct val="100000"/>
              </a:lnSpc>
              <a:spcBef>
                <a:spcPts val="1200"/>
              </a:spcBef>
              <a:spcAft>
                <a:spcPts val="0"/>
              </a:spcAft>
              <a:buClrTx/>
              <a:buSzPct val="80000"/>
              <a:buFontTx/>
              <a:buBlip>
                <a:blip r:embed="rId2"/>
              </a:buBlip>
              <a:tabLst/>
              <a:defRPr sz="3800">
                <a:solidFill>
                  <a:schemeClr val="tx1"/>
                </a:solidFill>
              </a:defRPr>
            </a:lvl1pPr>
            <a:lvl2pPr marL="966788" marR="0" indent="-509588" algn="l" defTabSz="1451519" rtl="0" eaLnBrk="1" fontAlgn="auto" latinLnBrk="0" hangingPunct="1">
              <a:lnSpc>
                <a:spcPct val="100000"/>
              </a:lnSpc>
              <a:spcBef>
                <a:spcPts val="0"/>
              </a:spcBef>
              <a:spcAft>
                <a:spcPts val="0"/>
              </a:spcAft>
              <a:buClrTx/>
              <a:buSzTx/>
              <a:buFont typeface="Calibri" pitchFamily="34" charset="0"/>
              <a:buChar char="–"/>
              <a:tabLst/>
              <a:defRPr>
                <a:solidFill>
                  <a:schemeClr val="tx1"/>
                </a:solidFill>
              </a:defRPr>
            </a:lvl2pPr>
            <a:lvl3pPr marL="1266825" marR="0"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solidFill>
                  <a:schemeClr val="tx1"/>
                </a:solidFill>
              </a:defRPr>
            </a:lvl3pPr>
            <a:lvl4pPr marL="1828800" marR="0" indent="-544513" algn="l" defTabSz="1451519" rtl="0" eaLnBrk="1" fontAlgn="auto" latinLnBrk="0" hangingPunct="1">
              <a:lnSpc>
                <a:spcPct val="100000"/>
              </a:lnSpc>
              <a:spcBef>
                <a:spcPts val="0"/>
              </a:spcBef>
              <a:spcAft>
                <a:spcPts val="0"/>
              </a:spcAft>
              <a:buClrTx/>
              <a:buSzTx/>
              <a:buFont typeface="Arial" pitchFamily="34" charset="0"/>
              <a:buChar char="–"/>
              <a:tabLst/>
              <a:defRPr>
                <a:solidFill>
                  <a:schemeClr val="tx1"/>
                </a:solidFill>
              </a:defRPr>
            </a:lvl4pPr>
            <a:lvl5pPr marL="2181225" marR="0" indent="-300038"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a:solidFill>
                  <a:schemeClr val="tx1"/>
                </a:solidFill>
              </a:defRPr>
            </a:lvl5pPr>
          </a:lstStyle>
          <a:p>
            <a:pPr marL="457200" marR="0" lvl="0" indent="-457200" algn="l" defTabSz="1451519" rtl="0" eaLnBrk="1" fontAlgn="auto" latinLnBrk="0" hangingPunct="1">
              <a:lnSpc>
                <a:spcPct val="100000"/>
              </a:lnSpc>
              <a:spcBef>
                <a:spcPts val="1200"/>
              </a:spcBef>
              <a:spcAft>
                <a:spcPts val="0"/>
              </a:spcAft>
              <a:buClrTx/>
              <a:buSzPct val="80000"/>
              <a:buFontTx/>
              <a:buBlip>
                <a:blip r:embed="rId2"/>
              </a:buBlip>
              <a:tabLst/>
              <a:defRPr/>
            </a:pPr>
            <a:r>
              <a:rPr lang="en-US" dirty="0" smtClean="0"/>
              <a:t>Click to edit Master text styles</a:t>
            </a:r>
          </a:p>
          <a:p>
            <a:pPr marL="966788" marR="0" lvl="1" indent="-509588" algn="l" defTabSz="1451519" rtl="0" eaLnBrk="1" fontAlgn="auto" latinLnBrk="0" hangingPunct="1">
              <a:lnSpc>
                <a:spcPct val="100000"/>
              </a:lnSpc>
              <a:spcBef>
                <a:spcPts val="0"/>
              </a:spcBef>
              <a:spcAft>
                <a:spcPts val="0"/>
              </a:spcAft>
              <a:buClrTx/>
              <a:buSzTx/>
              <a:buFont typeface="Calibri" pitchFamily="34"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Second level</a:t>
            </a:r>
          </a:p>
          <a:p>
            <a:pPr marL="1266825" marR="0" lvl="2"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mn-cs"/>
              </a:rPr>
              <a:t>Third level</a:t>
            </a:r>
          </a:p>
          <a:p>
            <a:pPr marL="1828800" marR="0" lvl="3" indent="-544513" algn="l" defTabSz="1451519" rtl="0" eaLnBrk="1" fontAlgn="auto" latinLnBrk="0" hangingPunct="1">
              <a:lnSpc>
                <a:spcPct val="100000"/>
              </a:lnSpc>
              <a:spcBef>
                <a:spcPts val="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Fourth level</a:t>
            </a:r>
          </a:p>
          <a:p>
            <a:pPr marL="2181225" marR="0" lvl="4" indent="-300038"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Fifth level</a:t>
            </a:r>
          </a:p>
        </p:txBody>
      </p:sp>
      <p:sp>
        <p:nvSpPr>
          <p:cNvPr id="12" name="Content Placeholder 2"/>
          <p:cNvSpPr>
            <a:spLocks noGrp="1"/>
          </p:cNvSpPr>
          <p:nvPr>
            <p:ph idx="14"/>
          </p:nvPr>
        </p:nvSpPr>
        <p:spPr bwMode="gray">
          <a:xfrm>
            <a:off x="8226348" y="2646288"/>
            <a:ext cx="7145824" cy="5253266"/>
          </a:xfrm>
        </p:spPr>
        <p:txBody>
          <a:bodyPr/>
          <a:lstStyle>
            <a:lvl1pPr marL="457200" marR="0" indent="-457200" algn="l" defTabSz="1451519" rtl="0" eaLnBrk="1" fontAlgn="auto" latinLnBrk="0" hangingPunct="1">
              <a:lnSpc>
                <a:spcPct val="100000"/>
              </a:lnSpc>
              <a:spcBef>
                <a:spcPts val="1200"/>
              </a:spcBef>
              <a:spcAft>
                <a:spcPts val="0"/>
              </a:spcAft>
              <a:buClrTx/>
              <a:buSzPct val="80000"/>
              <a:buFontTx/>
              <a:buBlip>
                <a:blip r:embed="rId2"/>
              </a:buBlip>
              <a:tabLst/>
              <a:defRPr>
                <a:solidFill>
                  <a:schemeClr val="tx1"/>
                </a:solidFill>
              </a:defRPr>
            </a:lvl1pPr>
            <a:lvl2pPr marL="966788" marR="0" indent="-509588" algn="l" defTabSz="1451519" rtl="0" eaLnBrk="1" fontAlgn="auto" latinLnBrk="0" hangingPunct="1">
              <a:lnSpc>
                <a:spcPct val="100000"/>
              </a:lnSpc>
              <a:spcBef>
                <a:spcPts val="0"/>
              </a:spcBef>
              <a:spcAft>
                <a:spcPts val="0"/>
              </a:spcAft>
              <a:buClrTx/>
              <a:buSzTx/>
              <a:buFont typeface="Calibri" pitchFamily="34" charset="0"/>
              <a:buChar char="–"/>
              <a:tabLst/>
              <a:defRPr>
                <a:solidFill>
                  <a:schemeClr val="tx1"/>
                </a:solidFill>
              </a:defRPr>
            </a:lvl2pPr>
            <a:lvl3pPr marL="1266825" marR="0"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solidFill>
                  <a:schemeClr val="tx1"/>
                </a:solidFill>
              </a:defRPr>
            </a:lvl3pPr>
            <a:lvl4pPr marL="1828800" marR="0" indent="-544513" algn="l" defTabSz="1451519" rtl="0" eaLnBrk="1" fontAlgn="auto" latinLnBrk="0" hangingPunct="1">
              <a:lnSpc>
                <a:spcPct val="100000"/>
              </a:lnSpc>
              <a:spcBef>
                <a:spcPts val="0"/>
              </a:spcBef>
              <a:spcAft>
                <a:spcPts val="0"/>
              </a:spcAft>
              <a:buClrTx/>
              <a:buSzTx/>
              <a:buFont typeface="Arial" pitchFamily="34" charset="0"/>
              <a:buChar char="–"/>
              <a:tabLst/>
              <a:defRPr>
                <a:solidFill>
                  <a:schemeClr val="tx1"/>
                </a:solidFill>
              </a:defRPr>
            </a:lvl4pPr>
            <a:lvl5pPr marL="2181225" marR="0" indent="-300038"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a:solidFill>
                  <a:schemeClr val="tx1"/>
                </a:solidFill>
              </a:defRPr>
            </a:lvl5pPr>
          </a:lstStyle>
          <a:p>
            <a:pPr marL="457200" marR="0" lvl="0" indent="-457200" algn="l" defTabSz="1451519" rtl="0" eaLnBrk="1" fontAlgn="auto" latinLnBrk="0" hangingPunct="1">
              <a:lnSpc>
                <a:spcPct val="100000"/>
              </a:lnSpc>
              <a:spcBef>
                <a:spcPts val="1200"/>
              </a:spcBef>
              <a:spcAft>
                <a:spcPts val="0"/>
              </a:spcAft>
              <a:buClrTx/>
              <a:buSzPct val="80000"/>
              <a:buFontTx/>
              <a:buBlip>
                <a:blip r:embed="rId2"/>
              </a:buBlip>
              <a:tabLst/>
              <a:defRPr/>
            </a:pPr>
            <a:r>
              <a:rPr lang="en-US" dirty="0" smtClean="0"/>
              <a:t>Click to edit Master text styles</a:t>
            </a:r>
          </a:p>
          <a:p>
            <a:pPr marL="966788" marR="0" lvl="1" indent="-509588" algn="l" defTabSz="1451519" rtl="0" eaLnBrk="1" fontAlgn="auto" latinLnBrk="0" hangingPunct="1">
              <a:lnSpc>
                <a:spcPct val="100000"/>
              </a:lnSpc>
              <a:spcBef>
                <a:spcPts val="0"/>
              </a:spcBef>
              <a:spcAft>
                <a:spcPts val="0"/>
              </a:spcAft>
              <a:buClrTx/>
              <a:buSzTx/>
              <a:buFont typeface="Calibri" pitchFamily="34"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Second level</a:t>
            </a:r>
          </a:p>
          <a:p>
            <a:pPr marL="1266825" marR="0" lvl="2"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mn-cs"/>
              </a:rPr>
              <a:t>Third level</a:t>
            </a:r>
          </a:p>
          <a:p>
            <a:pPr marL="1828800" marR="0" lvl="3" indent="-544513" algn="l" defTabSz="1451519" rtl="0" eaLnBrk="1" fontAlgn="auto" latinLnBrk="0" hangingPunct="1">
              <a:lnSpc>
                <a:spcPct val="100000"/>
              </a:lnSpc>
              <a:spcBef>
                <a:spcPts val="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Fourth level</a:t>
            </a:r>
          </a:p>
          <a:p>
            <a:pPr marL="2181225" marR="0" lvl="4" indent="-300038"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21" Type="http://schemas.openxmlformats.org/officeDocument/2006/relationships/image" Target="../media/image2.png"/><Relationship Id="rId22" Type="http://schemas.openxmlformats.org/officeDocument/2006/relationships/image" Target="../media/image3.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plunk_ppt_footer_v3.png"/>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bwMode="gray">
          <a:xfrm>
            <a:off x="-794" y="8469357"/>
            <a:ext cx="16257588" cy="707205"/>
          </a:xfrm>
          <a:prstGeom prst="rect">
            <a:avLst/>
          </a:prstGeom>
        </p:spPr>
      </p:pic>
      <p:sp>
        <p:nvSpPr>
          <p:cNvPr id="2" name="Title Placeholder 1"/>
          <p:cNvSpPr>
            <a:spLocks noGrp="1"/>
          </p:cNvSpPr>
          <p:nvPr>
            <p:ph type="title"/>
          </p:nvPr>
        </p:nvSpPr>
        <p:spPr bwMode="gray">
          <a:xfrm>
            <a:off x="0" y="18288"/>
            <a:ext cx="16257588" cy="1524000"/>
          </a:xfrm>
          <a:prstGeom prst="rect">
            <a:avLst/>
          </a:prstGeom>
        </p:spPr>
        <p:txBody>
          <a:bodyPr vert="horz" lIns="145152" tIns="72576" rIns="145152" bIns="72576"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812880" y="1924050"/>
            <a:ext cx="14631829" cy="6034617"/>
          </a:xfrm>
          <a:prstGeom prst="rect">
            <a:avLst/>
          </a:prstGeom>
        </p:spPr>
        <p:txBody>
          <a:bodyPr vert="horz" lIns="145152" tIns="72576" rIns="145152" bIns="72576" rtlCol="0">
            <a:normAutofit/>
          </a:bodyPr>
          <a:lstStyle/>
          <a:p>
            <a:pPr marL="457200" marR="0" lvl="0" indent="-457200" algn="l" defTabSz="1451519" rtl="0" eaLnBrk="1" fontAlgn="auto" latinLnBrk="0" hangingPunct="1">
              <a:lnSpc>
                <a:spcPct val="100000"/>
              </a:lnSpc>
              <a:spcBef>
                <a:spcPts val="1200"/>
              </a:spcBef>
              <a:spcAft>
                <a:spcPts val="0"/>
              </a:spcAft>
              <a:buClrTx/>
              <a:buSzPct val="80000"/>
              <a:buFontTx/>
              <a:buBlip>
                <a:blip r:embed="rId21"/>
              </a:buBlip>
              <a:tabLst/>
              <a:defRPr/>
            </a:pPr>
            <a:r>
              <a:rPr lang="en-US" dirty="0" smtClean="0"/>
              <a:t>Click to edit Master text styles</a:t>
            </a:r>
          </a:p>
          <a:p>
            <a:pPr marL="457200" marR="0" lvl="0" indent="-457200" algn="l" defTabSz="1451519" rtl="0" eaLnBrk="1" fontAlgn="auto" latinLnBrk="0" hangingPunct="1">
              <a:lnSpc>
                <a:spcPct val="100000"/>
              </a:lnSpc>
              <a:spcBef>
                <a:spcPts val="1200"/>
              </a:spcBef>
              <a:spcAft>
                <a:spcPts val="0"/>
              </a:spcAft>
              <a:buClrTx/>
              <a:buSzPct val="80000"/>
              <a:buFontTx/>
              <a:buBlip>
                <a:blip r:embed="rId21"/>
              </a:buBlip>
              <a:tabLst/>
              <a:defRPr/>
            </a:pPr>
            <a:r>
              <a:rPr lang="en-US" dirty="0" smtClean="0"/>
              <a:t>Click to edit Master text styles</a:t>
            </a:r>
          </a:p>
          <a:p>
            <a:pPr marL="966788" marR="0" lvl="1" indent="-509588" algn="l" defTabSz="1451519" rtl="0" eaLnBrk="1" fontAlgn="auto" latinLnBrk="0" hangingPunct="1">
              <a:lnSpc>
                <a:spcPct val="100000"/>
              </a:lnSpc>
              <a:spcBef>
                <a:spcPts val="0"/>
              </a:spcBef>
              <a:spcAft>
                <a:spcPts val="0"/>
              </a:spcAft>
              <a:buClrTx/>
              <a:buSzTx/>
              <a:buFont typeface="Calibri" pitchFamily="34"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Second level</a:t>
            </a:r>
          </a:p>
          <a:p>
            <a:pPr marL="1266825" marR="0" lvl="2"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a:pPr>
            <a:r>
              <a:rPr kumimoji="0" lang="en-US" sz="3300" b="0" i="0" u="none" strike="noStrike" kern="1200" cap="none" spc="0" normalizeH="0" baseline="0" noProof="0" dirty="0" smtClean="0">
                <a:ln>
                  <a:noFill/>
                </a:ln>
                <a:solidFill>
                  <a:schemeClr val="tx1"/>
                </a:solidFill>
                <a:effectLst/>
                <a:uLnTx/>
                <a:uFillTx/>
                <a:latin typeface="+mn-lt"/>
                <a:ea typeface="+mn-ea"/>
                <a:cs typeface="+mn-cs"/>
              </a:rPr>
              <a:t>Third level</a:t>
            </a:r>
          </a:p>
          <a:p>
            <a:pPr marL="1828800" marR="0" lvl="3" indent="-544513" algn="l" defTabSz="1451519" rtl="0" eaLnBrk="1" fontAlgn="auto" latinLnBrk="0" hangingPunct="1">
              <a:lnSpc>
                <a:spcPct val="100000"/>
              </a:lnSpc>
              <a:spcBef>
                <a:spcPts val="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Fourth level</a:t>
            </a:r>
          </a:p>
        </p:txBody>
      </p:sp>
      <p:sp>
        <p:nvSpPr>
          <p:cNvPr id="6" name="Slide Number Placeholder 5"/>
          <p:cNvSpPr>
            <a:spLocks noGrp="1"/>
          </p:cNvSpPr>
          <p:nvPr>
            <p:ph type="sldNum" sz="quarter" idx="4"/>
          </p:nvPr>
        </p:nvSpPr>
        <p:spPr bwMode="gray">
          <a:xfrm>
            <a:off x="7786893" y="8563244"/>
            <a:ext cx="685800" cy="457200"/>
          </a:xfrm>
          <a:prstGeom prst="rect">
            <a:avLst/>
          </a:prstGeom>
        </p:spPr>
        <p:txBody>
          <a:bodyPr vert="horz" lIns="145152" tIns="72576" rIns="145152" bIns="72576" rtlCol="0" anchor="ctr"/>
          <a:lstStyle>
            <a:lvl1pPr algn="ctr">
              <a:defRPr sz="2000">
                <a:solidFill>
                  <a:schemeClr val="bg1"/>
                </a:solidFill>
              </a:defRPr>
            </a:lvl1pPr>
          </a:lstStyle>
          <a:p>
            <a:fld id="{027CC8FC-DC84-4CE8-AADD-ED05D9A2A54F}" type="slidenum">
              <a:rPr lang="en-US" smtClean="0"/>
              <a:pPr/>
              <a:t>‹#›</a:t>
            </a:fld>
            <a:endParaRPr lang="en-US" dirty="0"/>
          </a:p>
        </p:txBody>
      </p:sp>
      <p:sp>
        <p:nvSpPr>
          <p:cNvPr id="8" name="TextBox 7"/>
          <p:cNvSpPr txBox="1"/>
          <p:nvPr userDrawn="1"/>
        </p:nvSpPr>
        <p:spPr bwMode="gray">
          <a:xfrm>
            <a:off x="695210" y="8573470"/>
            <a:ext cx="6248400" cy="400110"/>
          </a:xfrm>
          <a:prstGeom prst="rect">
            <a:avLst/>
          </a:prstGeom>
          <a:noFill/>
        </p:spPr>
        <p:txBody>
          <a:bodyPr wrap="square" rtlCol="0">
            <a:spAutoFit/>
          </a:bodyPr>
          <a:lstStyle/>
          <a:p>
            <a:pPr marL="0" marR="0" indent="0" algn="l" defTabSz="1451519" rtl="0" eaLnBrk="1" fontAlgn="auto" latinLnBrk="0" hangingPunct="1">
              <a:lnSpc>
                <a:spcPct val="100000"/>
              </a:lnSpc>
              <a:spcBef>
                <a:spcPts val="0"/>
              </a:spcBef>
              <a:spcAft>
                <a:spcPts val="0"/>
              </a:spcAft>
              <a:buClrTx/>
              <a:buSzTx/>
              <a:buFontTx/>
              <a:buNone/>
              <a:tabLst/>
              <a:defRPr/>
            </a:pPr>
            <a:r>
              <a:rPr lang="en-US" sz="2000" dirty="0" smtClean="0">
                <a:solidFill>
                  <a:srgbClr val="FFFFFF"/>
                </a:solidFill>
              </a:rPr>
              <a:t>Copyright </a:t>
            </a:r>
            <a:r>
              <a:rPr kumimoji="0" lang="en-US" sz="1600" b="0" i="0" u="none" strike="noStrike" kern="1200" cap="none" spc="0" normalizeH="0" baseline="0" noProof="0" dirty="0" smtClean="0">
                <a:ln>
                  <a:noFill/>
                </a:ln>
                <a:solidFill>
                  <a:srgbClr val="FFFFFF"/>
                </a:solidFill>
                <a:effectLst/>
                <a:uLnTx/>
                <a:uFillTx/>
                <a:latin typeface="+mn-lt"/>
                <a:ea typeface="+mn-ea"/>
                <a:cs typeface="+mn-cs"/>
              </a:rPr>
              <a:t>© </a:t>
            </a:r>
            <a:r>
              <a:rPr lang="en-US" sz="2000" dirty="0" smtClean="0">
                <a:solidFill>
                  <a:srgbClr val="FFFFFF"/>
                </a:solidFill>
              </a:rPr>
              <a:t>2011, </a:t>
            </a:r>
            <a:r>
              <a:rPr lang="en-US" sz="2000" dirty="0" err="1" smtClean="0">
                <a:solidFill>
                  <a:srgbClr val="FFFFFF"/>
                </a:solidFill>
              </a:rPr>
              <a:t>Splunk</a:t>
            </a:r>
            <a:r>
              <a:rPr lang="en-US" sz="2000" dirty="0" smtClean="0">
                <a:solidFill>
                  <a:srgbClr val="FFFFFF"/>
                </a:solidFill>
              </a:rPr>
              <a:t> Inc.</a:t>
            </a:r>
          </a:p>
        </p:txBody>
      </p:sp>
      <p:pic>
        <p:nvPicPr>
          <p:cNvPr id="11" name="Picture 3" descr="splunk_whiteletters HUGE.eps"/>
          <p:cNvPicPr>
            <a:picLocks noChangeAspect="1"/>
          </p:cNvPicPr>
          <p:nvPr userDrawn="1"/>
        </p:nvPicPr>
        <p:blipFill>
          <a:blip r:embed="rId22" cstate="print">
            <a:extLst>
              <a:ext uri="{28A0092B-C50C-407E-A947-70E740481C1C}">
                <a14:useLocalDpi xmlns:a14="http://schemas.microsoft.com/office/drawing/2010/main"/>
              </a:ext>
            </a:extLst>
          </a:blip>
          <a:srcRect/>
          <a:stretch>
            <a:fillRect/>
          </a:stretch>
        </p:blipFill>
        <p:spPr bwMode="auto">
          <a:xfrm>
            <a:off x="11060113" y="8621713"/>
            <a:ext cx="12969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bwMode="gray">
          <a:xfrm>
            <a:off x="12429262" y="8573470"/>
            <a:ext cx="3580578" cy="400110"/>
          </a:xfrm>
          <a:prstGeom prst="rect">
            <a:avLst/>
          </a:prstGeom>
          <a:noFill/>
        </p:spPr>
        <p:txBody>
          <a:bodyPr wrap="square" rtlCol="0">
            <a:spAutoFit/>
          </a:bodyPr>
          <a:lstStyle/>
          <a:p>
            <a:pPr marL="0" marR="0" indent="0" algn="l" defTabSz="1451519" rtl="0" eaLnBrk="1" fontAlgn="auto" latinLnBrk="0" hangingPunct="1">
              <a:lnSpc>
                <a:spcPct val="100000"/>
              </a:lnSpc>
              <a:spcBef>
                <a:spcPts val="0"/>
              </a:spcBef>
              <a:spcAft>
                <a:spcPts val="0"/>
              </a:spcAft>
              <a:buClrTx/>
              <a:buSzTx/>
              <a:buFontTx/>
              <a:buNone/>
              <a:tabLst/>
              <a:defRPr/>
            </a:pPr>
            <a:r>
              <a:rPr lang="en-US" sz="2000" dirty="0" smtClean="0">
                <a:solidFill>
                  <a:srgbClr val="FFFFFF"/>
                </a:solidFill>
              </a:rPr>
              <a:t>Listen to your data.</a:t>
            </a:r>
          </a:p>
        </p:txBody>
      </p:sp>
      <p:sp>
        <p:nvSpPr>
          <p:cNvPr id="10" name="Text Placeholder 2"/>
          <p:cNvSpPr txBox="1">
            <a:spLocks/>
          </p:cNvSpPr>
          <p:nvPr userDrawn="1"/>
        </p:nvSpPr>
        <p:spPr bwMode="gray">
          <a:xfrm>
            <a:off x="812880" y="2153860"/>
            <a:ext cx="14631829" cy="688522"/>
          </a:xfrm>
          <a:prstGeom prst="rect">
            <a:avLst/>
          </a:prstGeom>
        </p:spPr>
        <p:txBody>
          <a:bodyPr vert="horz" lIns="145152" tIns="72576" rIns="145152" bIns="72576" rtlCol="0">
            <a:normAutofit/>
          </a:bodyPr>
          <a:lstStyle/>
          <a:p>
            <a:pPr marL="457200" marR="0" lvl="0" indent="-457200" algn="l" defTabSz="1451519" rtl="0" eaLnBrk="1" fontAlgn="auto" latinLnBrk="0" hangingPunct="1">
              <a:lnSpc>
                <a:spcPct val="100000"/>
              </a:lnSpc>
              <a:spcBef>
                <a:spcPts val="1200"/>
              </a:spcBef>
              <a:spcAft>
                <a:spcPts val="0"/>
              </a:spcAft>
              <a:buClrTx/>
              <a:buSzPct val="80000"/>
              <a:buFontTx/>
              <a:buBlip>
                <a:blip r:embed="rId21"/>
              </a:buBlip>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 id="2147483687" r:id="rId4"/>
    <p:sldLayoutId id="2147483682" r:id="rId5"/>
    <p:sldLayoutId id="2147483686" r:id="rId6"/>
    <p:sldLayoutId id="2147483691" r:id="rId7"/>
    <p:sldLayoutId id="2147483692" r:id="rId8"/>
    <p:sldLayoutId id="2147483653" r:id="rId9"/>
    <p:sldLayoutId id="2147483680" r:id="rId10"/>
    <p:sldLayoutId id="2147483681" r:id="rId11"/>
    <p:sldLayoutId id="2147483685" r:id="rId12"/>
    <p:sldLayoutId id="2147483651" r:id="rId13"/>
    <p:sldLayoutId id="2147483688" r:id="rId14"/>
    <p:sldLayoutId id="2147483689" r:id="rId15"/>
    <p:sldLayoutId id="2147483654" r:id="rId16"/>
    <p:sldLayoutId id="2147483693" r:id="rId17"/>
    <p:sldLayoutId id="2147483655" r:id="rId18"/>
  </p:sldLayoutIdLst>
  <p:timing>
    <p:tnLst>
      <p:par>
        <p:cTn xmlns:p14="http://schemas.microsoft.com/office/powerpoint/2010/main" id="1" dur="indefinite" restart="never" nodeType="tmRoot"/>
      </p:par>
    </p:tnLst>
  </p:timing>
  <p:hf hdr="0" dt="0"/>
  <p:txStyles>
    <p:titleStyle>
      <a:lvl1pPr algn="ctr" defTabSz="1451519" rtl="0" eaLnBrk="1" latinLnBrk="0" hangingPunct="1">
        <a:spcBef>
          <a:spcPct val="0"/>
        </a:spcBef>
        <a:buNone/>
        <a:defRPr sz="6600" kern="1200">
          <a:solidFill>
            <a:srgbClr val="000000"/>
          </a:solidFill>
          <a:latin typeface="+mj-lt"/>
          <a:ea typeface="+mj-ea"/>
          <a:cs typeface="+mj-cs"/>
        </a:defRPr>
      </a:lvl1pPr>
    </p:titleStyle>
    <p:bodyStyle>
      <a:lvl1pPr marL="457200" marR="0" indent="-457200" algn="l" defTabSz="1451519" rtl="0" eaLnBrk="1" fontAlgn="auto" latinLnBrk="0" hangingPunct="1">
        <a:lnSpc>
          <a:spcPct val="100000"/>
        </a:lnSpc>
        <a:spcBef>
          <a:spcPts val="1200"/>
        </a:spcBef>
        <a:spcAft>
          <a:spcPts val="0"/>
        </a:spcAft>
        <a:buClrTx/>
        <a:buSzPct val="80000"/>
        <a:buFont typeface="Arial"/>
        <a:buChar char="•"/>
        <a:tabLst/>
        <a:defRPr sz="4000" kern="1200">
          <a:solidFill>
            <a:schemeClr val="tx1"/>
          </a:solidFill>
          <a:latin typeface="+mn-lt"/>
          <a:ea typeface="+mn-ea"/>
          <a:cs typeface="+mn-cs"/>
        </a:defRPr>
      </a:lvl1pPr>
      <a:lvl2pPr marL="966788" marR="0" indent="-509588" algn="l" defTabSz="1451519" rtl="0" eaLnBrk="1" fontAlgn="auto" latinLnBrk="0" hangingPunct="1">
        <a:lnSpc>
          <a:spcPct val="100000"/>
        </a:lnSpc>
        <a:spcBef>
          <a:spcPts val="0"/>
        </a:spcBef>
        <a:spcAft>
          <a:spcPts val="0"/>
        </a:spcAft>
        <a:buClrTx/>
        <a:buSzTx/>
        <a:buFont typeface="Calibri" pitchFamily="34" charset="0"/>
        <a:buChar char="–"/>
        <a:tabLst/>
        <a:defRPr sz="3400" kern="1200">
          <a:solidFill>
            <a:schemeClr val="tx1"/>
          </a:solidFill>
          <a:latin typeface="+mn-lt"/>
          <a:ea typeface="+mn-ea"/>
          <a:cs typeface="+mn-cs"/>
        </a:defRPr>
      </a:lvl2pPr>
      <a:lvl3pPr marL="1266825" marR="0"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sz="3200" kern="1200">
          <a:solidFill>
            <a:schemeClr val="tx1"/>
          </a:solidFill>
          <a:latin typeface="+mn-lt"/>
          <a:ea typeface="+mn-ea"/>
          <a:cs typeface="+mn-cs"/>
        </a:defRPr>
      </a:lvl3pPr>
      <a:lvl4pPr marL="1645920" marR="0" indent="-365760" algn="l" defTabSz="1451519" rtl="0" eaLnBrk="1" fontAlgn="auto" latinLnBrk="0" hangingPunct="1">
        <a:lnSpc>
          <a:spcPct val="100000"/>
        </a:lnSpc>
        <a:spcBef>
          <a:spcPts val="0"/>
        </a:spcBef>
        <a:spcAft>
          <a:spcPts val="0"/>
        </a:spcAft>
        <a:buClrTx/>
        <a:buSzTx/>
        <a:buFont typeface="Arial" pitchFamily="34" charset="0"/>
        <a:buChar char="–"/>
        <a:tabLst/>
        <a:defRPr sz="2800" kern="1200">
          <a:solidFill>
            <a:schemeClr val="tx1"/>
          </a:solidFill>
          <a:latin typeface="+mn-lt"/>
          <a:ea typeface="+mn-ea"/>
          <a:cs typeface="+mn-cs"/>
        </a:defRPr>
      </a:lvl4pPr>
      <a:lvl5pPr marL="1271016" marR="0" indent="-118872"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sz="2800" kern="1200">
          <a:solidFill>
            <a:schemeClr val="tx1"/>
          </a:solidFill>
          <a:latin typeface="+mn-lt"/>
          <a:ea typeface="+mn-ea"/>
          <a:cs typeface="+mn-cs"/>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emf"/><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answers.splunk.com" TargetMode="Externa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402469" y="8074008"/>
            <a:ext cx="3198600" cy="523220"/>
          </a:xfrm>
          <a:prstGeom prst="rect">
            <a:avLst/>
          </a:prstGeom>
          <a:noFill/>
        </p:spPr>
        <p:txBody>
          <a:bodyPr wrap="square" rtlCol="0">
            <a:spAutoFit/>
          </a:bodyPr>
          <a:lstStyle/>
          <a:p>
            <a:r>
              <a:rPr lang="en-US" sz="2800" dirty="0" smtClean="0">
                <a:solidFill>
                  <a:schemeClr val="bg1"/>
                </a:solidFill>
                <a:latin typeface="Calibri"/>
                <a:cs typeface="Calibri"/>
              </a:rPr>
              <a:t>Date</a:t>
            </a:r>
            <a:endParaRPr lang="en-US" sz="2800" dirty="0">
              <a:solidFill>
                <a:schemeClr val="bg1"/>
              </a:solidFill>
              <a:latin typeface="Calibri"/>
              <a:cs typeface="Calibri"/>
            </a:endParaRPr>
          </a:p>
        </p:txBody>
      </p:sp>
      <p:sp>
        <p:nvSpPr>
          <p:cNvPr id="8" name="Text Placeholder 5"/>
          <p:cNvSpPr txBox="1">
            <a:spLocks/>
          </p:cNvSpPr>
          <p:nvPr/>
        </p:nvSpPr>
        <p:spPr>
          <a:xfrm>
            <a:off x="9359900" y="6505738"/>
            <a:ext cx="5817013" cy="1458532"/>
          </a:xfrm>
          <a:prstGeom prst="rect">
            <a:avLst/>
          </a:prstGeom>
        </p:spPr>
        <p:txBody>
          <a:bodyPr vert="horz"/>
          <a:lstStyle>
            <a:lvl1pPr marL="0" indent="0">
              <a:buNone/>
              <a:defRPr sz="400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chemeClr val="bg1"/>
                </a:solidFill>
                <a:effectLst/>
                <a:uLnTx/>
                <a:uFillTx/>
                <a:latin typeface="+mn-lt"/>
                <a:ea typeface="+mn-ea"/>
                <a:cs typeface="+mn-cs"/>
              </a:rPr>
              <a:t>Name</a:t>
            </a:r>
            <a:br>
              <a:rPr kumimoji="0" lang="en-US" sz="4000" b="0" i="0" u="none" strike="noStrike" kern="1200" cap="none" spc="0" normalizeH="0" baseline="0" noProof="0" dirty="0" smtClean="0">
                <a:ln>
                  <a:noFill/>
                </a:ln>
                <a:solidFill>
                  <a:schemeClr val="bg1"/>
                </a:solidFill>
                <a:effectLst/>
                <a:uLnTx/>
                <a:uFillTx/>
                <a:latin typeface="+mn-lt"/>
                <a:ea typeface="+mn-ea"/>
                <a:cs typeface="+mn-cs"/>
              </a:rPr>
            </a:br>
            <a:r>
              <a:rPr kumimoji="0" lang="en-US" sz="4000" b="0" i="0" u="none" strike="noStrike" kern="1200" cap="none" spc="0" normalizeH="0" baseline="0" noProof="0" dirty="0" smtClean="0">
                <a:ln>
                  <a:noFill/>
                </a:ln>
                <a:solidFill>
                  <a:schemeClr val="bg1"/>
                </a:solidFill>
                <a:effectLst/>
                <a:uLnTx/>
                <a:uFillTx/>
                <a:latin typeface="+mn-lt"/>
                <a:ea typeface="+mn-ea"/>
                <a:cs typeface="+mn-cs"/>
              </a:rPr>
              <a:t>Title</a:t>
            </a:r>
            <a:endParaRPr kumimoji="0" lang="en-US" sz="40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Title 4"/>
          <p:cNvSpPr>
            <a:spLocks noGrp="1"/>
          </p:cNvSpPr>
          <p:nvPr>
            <p:ph type="title"/>
          </p:nvPr>
        </p:nvSpPr>
        <p:spPr>
          <a:xfrm>
            <a:off x="9381110" y="3746039"/>
            <a:ext cx="6484907" cy="1524000"/>
          </a:xfrm>
        </p:spPr>
        <p:txBody>
          <a:bodyPr/>
          <a:lstStyle/>
          <a:p>
            <a:r>
              <a:rPr lang="en-US" dirty="0" smtClean="0"/>
              <a:t>Supercharge</a:t>
            </a:r>
            <a:br>
              <a:rPr lang="en-US" dirty="0" smtClean="0"/>
            </a:br>
            <a:r>
              <a:rPr lang="en-US" dirty="0" smtClean="0"/>
              <a:t>Your Searches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Rare Term Searches</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10</a:t>
            </a:fld>
            <a:endParaRPr lang="en-US"/>
          </a:p>
        </p:txBody>
      </p:sp>
      <p:sp>
        <p:nvSpPr>
          <p:cNvPr id="5" name="Content Placeholder 6"/>
          <p:cNvSpPr>
            <a:spLocks noGrp="1"/>
          </p:cNvSpPr>
          <p:nvPr>
            <p:ph idx="4294967295"/>
          </p:nvPr>
        </p:nvSpPr>
        <p:spPr bwMode="gray">
          <a:xfrm>
            <a:off x="1383008" y="3115732"/>
            <a:ext cx="13488115" cy="5029201"/>
          </a:xfrm>
        </p:spPr>
        <p:txBody>
          <a:bodyPr/>
          <a:lstStyle/>
          <a:p>
            <a:pPr>
              <a:buSzPct val="109000"/>
            </a:pPr>
            <a:r>
              <a:rPr lang="en-US" dirty="0" smtClean="0"/>
              <a:t>I/O-bound</a:t>
            </a:r>
          </a:p>
          <a:p>
            <a:pPr lvl="1">
              <a:buSzPct val="109000"/>
            </a:pPr>
            <a:r>
              <a:rPr lang="en-US" dirty="0" smtClean="0"/>
              <a:t>Dominant cost is asking all .</a:t>
            </a:r>
            <a:r>
              <a:rPr lang="en-US" dirty="0" err="1" smtClean="0"/>
              <a:t>tsidx</a:t>
            </a:r>
            <a:r>
              <a:rPr lang="en-US" dirty="0" smtClean="0"/>
              <a:t> files if a term exists</a:t>
            </a:r>
          </a:p>
          <a:p>
            <a:pPr>
              <a:buSzPct val="109000"/>
            </a:pPr>
            <a:r>
              <a:rPr lang="en-US" dirty="0" smtClean="0"/>
              <a:t>Bloom Filters</a:t>
            </a:r>
          </a:p>
          <a:p>
            <a:pPr lvl="1">
              <a:buSzPct val="109000"/>
            </a:pPr>
            <a:r>
              <a:rPr lang="en-US" dirty="0" smtClean="0"/>
              <a:t>Coming in the next release</a:t>
            </a:r>
          </a:p>
          <a:p>
            <a:pPr lvl="1">
              <a:buSzPct val="109000"/>
            </a:pPr>
            <a:r>
              <a:rPr lang="en-US" dirty="0" smtClean="0"/>
              <a:t>Bloom filters stored in each bucket</a:t>
            </a:r>
          </a:p>
          <a:p>
            <a:pPr lvl="1">
              <a:buSzPct val="109000"/>
            </a:pPr>
            <a:r>
              <a:rPr lang="en-US" dirty="0" smtClean="0"/>
              <a:t>I/</a:t>
            </a:r>
            <a:r>
              <a:rPr lang="en-US" dirty="0" err="1" smtClean="0"/>
              <a:t>Os</a:t>
            </a:r>
            <a:r>
              <a:rPr lang="en-US" dirty="0" smtClean="0"/>
              <a:t> to exclude a bucket go from 100-200 to just 2</a:t>
            </a:r>
          </a:p>
          <a:p>
            <a:pPr lvl="1">
              <a:buSzPct val="109000"/>
            </a:pPr>
            <a:r>
              <a:rPr lang="en-US" dirty="0" smtClean="0"/>
              <a:t>50-100x faster on conventional storage, &gt;1000x faster on SSD</a:t>
            </a:r>
          </a:p>
        </p:txBody>
      </p:sp>
      <p:grpSp>
        <p:nvGrpSpPr>
          <p:cNvPr id="13" name="Group 12"/>
          <p:cNvGrpSpPr/>
          <p:nvPr/>
        </p:nvGrpSpPr>
        <p:grpSpPr>
          <a:xfrm>
            <a:off x="1189563" y="1625601"/>
            <a:ext cx="13931900" cy="1134532"/>
            <a:chOff x="1189563" y="1625601"/>
            <a:chExt cx="13931900" cy="1134532"/>
          </a:xfrm>
        </p:grpSpPr>
        <p:sp>
          <p:nvSpPr>
            <p:cNvPr id="14" name="AutoShape 2"/>
            <p:cNvSpPr>
              <a:spLocks noChangeArrowheads="1"/>
            </p:cNvSpPr>
            <p:nvPr/>
          </p:nvSpPr>
          <p:spPr bwMode="gray">
            <a:xfrm>
              <a:off x="1189563" y="1625601"/>
              <a:ext cx="13931900" cy="1134532"/>
            </a:xfrm>
            <a:prstGeom prst="roundRect">
              <a:avLst>
                <a:gd name="adj" fmla="val 9894"/>
              </a:avLst>
            </a:prstGeom>
            <a:gradFill flip="none" rotWithShape="1">
              <a:gsLst>
                <a:gs pos="0">
                  <a:srgbClr val="8FB568"/>
                </a:gs>
                <a:gs pos="100000">
                  <a:srgbClr val="C2DE8E"/>
                </a:gs>
              </a:gsLst>
              <a:lin ang="5400000" scaled="0"/>
              <a:tileRect/>
            </a:gradFill>
            <a:ln w="2540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yriad Pro" charset="0"/>
                <a:sym typeface="Myriad Pro" charset="0"/>
              </a:endParaRPr>
            </a:p>
          </p:txBody>
        </p:sp>
        <p:sp>
          <p:nvSpPr>
            <p:cNvPr id="15" name="Text Box 4"/>
            <p:cNvSpPr txBox="1">
              <a:spLocks noChangeArrowheads="1"/>
            </p:cNvSpPr>
            <p:nvPr/>
          </p:nvSpPr>
          <p:spPr bwMode="gray">
            <a:xfrm>
              <a:off x="1231899" y="1778004"/>
              <a:ext cx="13855700" cy="846663"/>
            </a:xfrm>
            <a:prstGeom prst="rect">
              <a:avLst/>
            </a:prstGeom>
            <a:noFill/>
            <a:ln w="9525">
              <a:noFill/>
              <a:miter lim="800000"/>
              <a:headEnd/>
              <a:tailEnd/>
            </a:ln>
          </p:spPr>
          <p:txBody>
            <a:bodyPr lIns="0" tIns="0" rIns="0" bIns="0" anchor="t" anchorCtr="1"/>
            <a:lstStyle/>
            <a:p>
              <a:pPr marL="250825" indent="-250825" algn="ctr" defTabSz="912813">
                <a:spcBef>
                  <a:spcPts val="2100"/>
                </a:spcBef>
                <a:buClr>
                  <a:schemeClr val="bg1"/>
                </a:buClr>
                <a:buSzPct val="100000"/>
              </a:pPr>
              <a:r>
                <a:rPr lang="en-US" sz="4600" dirty="0">
                  <a:solidFill>
                    <a:srgbClr val="000000"/>
                  </a:solidFill>
                  <a:latin typeface="Calibri" charset="0"/>
                  <a:sym typeface="Myriad Pro" charset="0"/>
                </a:rPr>
                <a:t>&gt; </a:t>
              </a:r>
              <a:r>
                <a:rPr lang="en-US" sz="4600" dirty="0" err="1">
                  <a:solidFill>
                    <a:srgbClr val="000000"/>
                  </a:solidFill>
                  <a:latin typeface="Calibri" charset="0"/>
                  <a:sym typeface="Myriad Pro" charset="0"/>
                </a:rPr>
                <a:t>sourcetype</a:t>
              </a:r>
              <a:r>
                <a:rPr lang="en-US" sz="4600" dirty="0">
                  <a:solidFill>
                    <a:srgbClr val="000000"/>
                  </a:solidFill>
                  <a:latin typeface="Calibri" charset="0"/>
                  <a:sym typeface="Myriad Pro" charset="0"/>
                </a:rPr>
                <a:t>=</a:t>
              </a:r>
              <a:r>
                <a:rPr lang="en-US" sz="4600" dirty="0" err="1">
                  <a:solidFill>
                    <a:srgbClr val="000000"/>
                  </a:solidFill>
                  <a:latin typeface="Calibri" charset="0"/>
                  <a:sym typeface="Myriad Pro" charset="0"/>
                </a:rPr>
                <a:t>access_combined</a:t>
              </a:r>
              <a:r>
                <a:rPr lang="en-US" sz="4600" dirty="0">
                  <a:solidFill>
                    <a:srgbClr val="000000"/>
                  </a:solidFill>
                  <a:latin typeface="Calibri" charset="0"/>
                  <a:sym typeface="Myriad Pro" charset="0"/>
                </a:rPr>
                <a:t> </a:t>
              </a:r>
              <a:r>
                <a:rPr lang="en-US" sz="4600" dirty="0" err="1">
                  <a:solidFill>
                    <a:srgbClr val="000000"/>
                  </a:solidFill>
                  <a:latin typeface="Calibri" charset="0"/>
                  <a:sym typeface="Myriad Pro" charset="0"/>
                </a:rPr>
                <a:t>sessionID</a:t>
              </a:r>
              <a:r>
                <a:rPr lang="en-US" sz="4600" dirty="0">
                  <a:solidFill>
                    <a:srgbClr val="000000"/>
                  </a:solidFill>
                  <a:latin typeface="Calibri" charset="0"/>
                  <a:sym typeface="Myriad Pro" charset="0"/>
                </a:rPr>
                <a:t>=1234</a:t>
              </a:r>
            </a:p>
          </p:txBody>
        </p:sp>
      </p:grpSp>
    </p:spTree>
    <p:extLst>
      <p:ext uri="{BB962C8B-B14F-4D97-AF65-F5344CB8AC3E}">
        <p14:creationId xmlns:p14="http://schemas.microsoft.com/office/powerpoint/2010/main" val="21033210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Supercharge the UI</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11</a:t>
            </a:fld>
            <a:endParaRPr lang="en-US"/>
          </a:p>
        </p:txBody>
      </p:sp>
      <p:pic>
        <p:nvPicPr>
          <p:cNvPr id="2" name="Picture 1" descr="Screen shot 2011-06-13 at 11.29.17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9120" y="1448464"/>
            <a:ext cx="11294165" cy="6861569"/>
          </a:xfrm>
          <a:prstGeom prst="rect">
            <a:avLst/>
          </a:prstGeom>
        </p:spPr>
      </p:pic>
      <p:grpSp>
        <p:nvGrpSpPr>
          <p:cNvPr id="21" name="Group 20"/>
          <p:cNvGrpSpPr/>
          <p:nvPr/>
        </p:nvGrpSpPr>
        <p:grpSpPr>
          <a:xfrm>
            <a:off x="152395" y="2506135"/>
            <a:ext cx="6146600" cy="3335865"/>
            <a:chOff x="152395" y="2506135"/>
            <a:chExt cx="6146600" cy="3335865"/>
          </a:xfrm>
        </p:grpSpPr>
        <p:sp>
          <p:nvSpPr>
            <p:cNvPr id="11" name="Rounded Rectangle 10"/>
            <p:cNvSpPr/>
            <p:nvPr/>
          </p:nvSpPr>
          <p:spPr>
            <a:xfrm>
              <a:off x="2302858" y="5300133"/>
              <a:ext cx="2218195" cy="541867"/>
            </a:xfrm>
            <a:prstGeom prst="roundRect">
              <a:avLst/>
            </a:prstGeom>
            <a:noFill/>
            <a:ln w="57150" cmpd="sng"/>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7" name="Rounded Rectangle 16"/>
            <p:cNvSpPr/>
            <p:nvPr/>
          </p:nvSpPr>
          <p:spPr>
            <a:xfrm>
              <a:off x="2302858" y="2506135"/>
              <a:ext cx="3996137" cy="694266"/>
            </a:xfrm>
            <a:prstGeom prst="roundRect">
              <a:avLst/>
            </a:prstGeom>
            <a:noFill/>
            <a:ln w="57150" cmpd="sng"/>
          </p:spPr>
          <p:style>
            <a:lnRef idx="2">
              <a:schemeClr val="accent5"/>
            </a:lnRef>
            <a:fillRef idx="1">
              <a:schemeClr val="lt1"/>
            </a:fillRef>
            <a:effectRef idx="0">
              <a:schemeClr val="accent5"/>
            </a:effectRef>
            <a:fontRef idx="minor">
              <a:schemeClr val="dk1"/>
            </a:fontRef>
          </p:style>
          <p:txBody>
            <a:bodyPr rtlCol="0" anchor="t"/>
            <a:lstStyle/>
            <a:p>
              <a:r>
                <a:rPr lang="en-US" dirty="0" smtClean="0"/>
                <a:t>                            | fields</a:t>
              </a:r>
              <a:endParaRPr lang="en-US" dirty="0"/>
            </a:p>
          </p:txBody>
        </p:sp>
        <p:sp>
          <p:nvSpPr>
            <p:cNvPr id="10" name="TextBox 9"/>
            <p:cNvSpPr txBox="1"/>
            <p:nvPr/>
          </p:nvSpPr>
          <p:spPr>
            <a:xfrm>
              <a:off x="152395" y="5329363"/>
              <a:ext cx="2048867" cy="400110"/>
            </a:xfrm>
            <a:prstGeom prst="rect">
              <a:avLst/>
            </a:prstGeom>
            <a:noFill/>
          </p:spPr>
          <p:txBody>
            <a:bodyPr wrap="square" tIns="0" bIns="0" rtlCol="0" anchor="ctr">
              <a:spAutoFit/>
            </a:bodyPr>
            <a:lstStyle/>
            <a:p>
              <a:r>
                <a:rPr lang="en-US" sz="2600" dirty="0" smtClean="0">
                  <a:solidFill>
                    <a:schemeClr val="accent2">
                      <a:lumMod val="75000"/>
                    </a:schemeClr>
                  </a:solidFill>
                </a:rPr>
                <a:t>Disable Fields</a:t>
              </a:r>
              <a:endParaRPr lang="en-US" sz="2600" dirty="0">
                <a:solidFill>
                  <a:schemeClr val="accent2">
                    <a:lumMod val="75000"/>
                  </a:schemeClr>
                </a:solidFill>
              </a:endParaRPr>
            </a:p>
          </p:txBody>
        </p:sp>
      </p:grpSp>
      <p:grpSp>
        <p:nvGrpSpPr>
          <p:cNvPr id="22" name="Group 21"/>
          <p:cNvGrpSpPr/>
          <p:nvPr/>
        </p:nvGrpSpPr>
        <p:grpSpPr>
          <a:xfrm>
            <a:off x="711184" y="3299078"/>
            <a:ext cx="2692305" cy="800219"/>
            <a:chOff x="711184" y="3299078"/>
            <a:chExt cx="2692305" cy="800219"/>
          </a:xfrm>
        </p:grpSpPr>
        <p:sp>
          <p:nvSpPr>
            <p:cNvPr id="7" name="Rounded Rectangle 6"/>
            <p:cNvSpPr/>
            <p:nvPr/>
          </p:nvSpPr>
          <p:spPr>
            <a:xfrm>
              <a:off x="2302857" y="3522133"/>
              <a:ext cx="1100632" cy="491067"/>
            </a:xfrm>
            <a:prstGeom prst="roundRect">
              <a:avLst/>
            </a:prstGeom>
            <a:noFill/>
            <a:ln w="57150" cmpd="sng"/>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TextBox 17"/>
            <p:cNvSpPr txBox="1"/>
            <p:nvPr/>
          </p:nvSpPr>
          <p:spPr>
            <a:xfrm>
              <a:off x="711184" y="3299078"/>
              <a:ext cx="1405416" cy="800219"/>
            </a:xfrm>
            <a:prstGeom prst="rect">
              <a:avLst/>
            </a:prstGeom>
            <a:noFill/>
          </p:spPr>
          <p:txBody>
            <a:bodyPr wrap="square" tIns="0" bIns="0" rtlCol="0" anchor="ctr">
              <a:spAutoFit/>
            </a:bodyPr>
            <a:lstStyle/>
            <a:p>
              <a:r>
                <a:rPr lang="en-US" sz="2600" dirty="0" smtClean="0">
                  <a:solidFill>
                    <a:schemeClr val="accent2">
                      <a:lumMod val="75000"/>
                    </a:schemeClr>
                  </a:solidFill>
                </a:rPr>
                <a:t>Collapse Timeline</a:t>
              </a:r>
              <a:endParaRPr lang="en-US" sz="2600" dirty="0">
                <a:solidFill>
                  <a:schemeClr val="accent2">
                    <a:lumMod val="75000"/>
                  </a:schemeClr>
                </a:solidFill>
              </a:endParaRPr>
            </a:p>
          </p:txBody>
        </p:sp>
      </p:grpSp>
      <p:grpSp>
        <p:nvGrpSpPr>
          <p:cNvPr id="20" name="Group 19"/>
          <p:cNvGrpSpPr/>
          <p:nvPr/>
        </p:nvGrpSpPr>
        <p:grpSpPr>
          <a:xfrm>
            <a:off x="9550092" y="4045577"/>
            <a:ext cx="6536050" cy="4234798"/>
            <a:chOff x="9550092" y="4045577"/>
            <a:chExt cx="6536050" cy="4234798"/>
          </a:xfrm>
        </p:grpSpPr>
        <p:pic>
          <p:nvPicPr>
            <p:cNvPr id="3" name="Picture 2" descr="Screen shot 2011-06-13 at 11.32.43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773414" y="4978375"/>
              <a:ext cx="4191000" cy="3302000"/>
            </a:xfrm>
            <a:prstGeom prst="rect">
              <a:avLst/>
            </a:prstGeom>
          </p:spPr>
        </p:pic>
        <p:sp>
          <p:nvSpPr>
            <p:cNvPr id="12" name="Rounded Rectangle 11"/>
            <p:cNvSpPr/>
            <p:nvPr/>
          </p:nvSpPr>
          <p:spPr>
            <a:xfrm>
              <a:off x="9550092" y="5367865"/>
              <a:ext cx="965166" cy="491067"/>
            </a:xfrm>
            <a:prstGeom prst="roundRect">
              <a:avLst/>
            </a:prstGeom>
            <a:noFill/>
            <a:ln w="57150" cmpd="sng"/>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TextBox 18"/>
            <p:cNvSpPr txBox="1"/>
            <p:nvPr/>
          </p:nvSpPr>
          <p:spPr>
            <a:xfrm>
              <a:off x="13918751" y="4045577"/>
              <a:ext cx="2167391" cy="800219"/>
            </a:xfrm>
            <a:prstGeom prst="rect">
              <a:avLst/>
            </a:prstGeom>
            <a:noFill/>
          </p:spPr>
          <p:txBody>
            <a:bodyPr wrap="square" tIns="0" bIns="0" rtlCol="0" anchor="ctr">
              <a:spAutoFit/>
            </a:bodyPr>
            <a:lstStyle/>
            <a:p>
              <a:r>
                <a:rPr lang="en-US" sz="2600" dirty="0" smtClean="0">
                  <a:solidFill>
                    <a:schemeClr val="accent2">
                      <a:lumMod val="75000"/>
                    </a:schemeClr>
                  </a:solidFill>
                </a:rPr>
                <a:t>Change Segmentation</a:t>
              </a:r>
              <a:endParaRPr lang="en-US" sz="2600" dirty="0">
                <a:solidFill>
                  <a:schemeClr val="accent2">
                    <a:lumMod val="75000"/>
                  </a:schemeClr>
                </a:solidFill>
              </a:endParaRPr>
            </a:p>
          </p:txBody>
        </p:sp>
      </p:grpSp>
      <p:grpSp>
        <p:nvGrpSpPr>
          <p:cNvPr id="25" name="Group 24"/>
          <p:cNvGrpSpPr/>
          <p:nvPr/>
        </p:nvGrpSpPr>
        <p:grpSpPr>
          <a:xfrm>
            <a:off x="12614929" y="2995710"/>
            <a:ext cx="3541061" cy="800219"/>
            <a:chOff x="12614929" y="2995710"/>
            <a:chExt cx="3541061" cy="800219"/>
          </a:xfrm>
        </p:grpSpPr>
        <p:sp>
          <p:nvSpPr>
            <p:cNvPr id="23" name="Rounded Rectangle 22"/>
            <p:cNvSpPr/>
            <p:nvPr/>
          </p:nvSpPr>
          <p:spPr>
            <a:xfrm>
              <a:off x="12614929" y="3115734"/>
              <a:ext cx="1320752" cy="643466"/>
            </a:xfrm>
            <a:prstGeom prst="roundRect">
              <a:avLst/>
            </a:prstGeom>
            <a:noFill/>
            <a:ln w="57150" cmpd="sng"/>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4" name="TextBox 23"/>
            <p:cNvSpPr txBox="1"/>
            <p:nvPr/>
          </p:nvSpPr>
          <p:spPr>
            <a:xfrm>
              <a:off x="13988599" y="2995710"/>
              <a:ext cx="2167391" cy="800219"/>
            </a:xfrm>
            <a:prstGeom prst="rect">
              <a:avLst/>
            </a:prstGeom>
            <a:noFill/>
          </p:spPr>
          <p:txBody>
            <a:bodyPr wrap="square" tIns="0" bIns="0" rtlCol="0" anchor="ctr">
              <a:spAutoFit/>
            </a:bodyPr>
            <a:lstStyle/>
            <a:p>
              <a:r>
                <a:rPr lang="en-US" sz="2600" dirty="0" smtClean="0">
                  <a:solidFill>
                    <a:schemeClr val="accent2">
                      <a:lumMod val="75000"/>
                    </a:schemeClr>
                  </a:solidFill>
                </a:rPr>
                <a:t>Use Advanced Charting View</a:t>
              </a:r>
              <a:endParaRPr lang="en-US" sz="2600" dirty="0">
                <a:solidFill>
                  <a:schemeClr val="accent2">
                    <a:lumMod val="75000"/>
                  </a:schemeClr>
                </a:solidFill>
              </a:endParaRPr>
            </a:p>
          </p:txBody>
        </p:sp>
      </p:grpSp>
    </p:spTree>
    <p:extLst>
      <p:ext uri="{BB962C8B-B14F-4D97-AF65-F5344CB8AC3E}">
        <p14:creationId xmlns:p14="http://schemas.microsoft.com/office/powerpoint/2010/main" val="2566346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Advanced Charting View</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12</a:t>
            </a:fld>
            <a:endParaRPr lang="en-US"/>
          </a:p>
        </p:txBody>
      </p:sp>
      <p:sp>
        <p:nvSpPr>
          <p:cNvPr id="26" name="Content Placeholder 6"/>
          <p:cNvSpPr>
            <a:spLocks noGrp="1"/>
          </p:cNvSpPr>
          <p:nvPr>
            <p:ph idx="4294967295"/>
          </p:nvPr>
        </p:nvSpPr>
        <p:spPr bwMode="gray">
          <a:xfrm>
            <a:off x="739562" y="1640025"/>
            <a:ext cx="4509601" cy="2186910"/>
          </a:xfrm>
        </p:spPr>
        <p:txBody>
          <a:bodyPr>
            <a:normAutofit/>
          </a:bodyPr>
          <a:lstStyle/>
          <a:p>
            <a:pPr>
              <a:buSzPct val="109000"/>
            </a:pPr>
            <a:r>
              <a:rPr lang="en-US" sz="3200" dirty="0" smtClean="0"/>
              <a:t>No interactive events</a:t>
            </a:r>
          </a:p>
          <a:p>
            <a:pPr>
              <a:buSzPct val="109000"/>
            </a:pPr>
            <a:r>
              <a:rPr lang="en-US" sz="3200" dirty="0" smtClean="0"/>
              <a:t>No field discovery</a:t>
            </a:r>
          </a:p>
        </p:txBody>
      </p:sp>
      <p:grpSp>
        <p:nvGrpSpPr>
          <p:cNvPr id="10" name="Group 9"/>
          <p:cNvGrpSpPr/>
          <p:nvPr/>
        </p:nvGrpSpPr>
        <p:grpSpPr>
          <a:xfrm>
            <a:off x="5164495" y="1617131"/>
            <a:ext cx="10183130" cy="6820145"/>
            <a:chOff x="5418490" y="1617131"/>
            <a:chExt cx="10183130" cy="6820145"/>
          </a:xfrm>
        </p:grpSpPr>
        <p:grpSp>
          <p:nvGrpSpPr>
            <p:cNvPr id="5" name="Group 4"/>
            <p:cNvGrpSpPr/>
            <p:nvPr/>
          </p:nvGrpSpPr>
          <p:grpSpPr>
            <a:xfrm>
              <a:off x="5418490" y="1617131"/>
              <a:ext cx="10183130" cy="6820145"/>
              <a:chOff x="789312" y="59267"/>
              <a:chExt cx="10985500" cy="7357532"/>
            </a:xfrm>
          </p:grpSpPr>
          <p:pic>
            <p:nvPicPr>
              <p:cNvPr id="2" name="Picture 1" descr="Screen shot 2011-07-01 at 11.08.30 A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9312" y="1718732"/>
                <a:ext cx="10985500" cy="5698067"/>
              </a:xfrm>
              <a:prstGeom prst="rect">
                <a:avLst/>
              </a:prstGeom>
            </p:spPr>
          </p:pic>
          <p:pic>
            <p:nvPicPr>
              <p:cNvPr id="3" name="Picture 2" descr="Screen shot 2011-07-01 at 11.08.30 A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9312" y="59267"/>
                <a:ext cx="10985500" cy="1659466"/>
              </a:xfrm>
              <a:prstGeom prst="rect">
                <a:avLst/>
              </a:prstGeom>
            </p:spPr>
          </p:pic>
        </p:grpSp>
        <p:pic>
          <p:nvPicPr>
            <p:cNvPr id="9" name="Picture 8" descr="Screen shot 2011-07-01 at 11.15.55 AM.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264164" y="1854200"/>
              <a:ext cx="2023467" cy="2065867"/>
            </a:xfrm>
            <a:prstGeom prst="rect">
              <a:avLst/>
            </a:prstGeom>
          </p:spPr>
        </p:pic>
      </p:grpSp>
    </p:spTree>
    <p:extLst>
      <p:ext uri="{BB962C8B-B14F-4D97-AF65-F5344CB8AC3E}">
        <p14:creationId xmlns:p14="http://schemas.microsoft.com/office/powerpoint/2010/main" val="36250891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Measuring Search</a:t>
            </a:r>
            <a:br>
              <a:rPr lang="en-US" dirty="0" smtClean="0"/>
            </a:br>
            <a:r>
              <a:rPr lang="en-US" sz="4000" dirty="0"/>
              <a:t>U</a:t>
            </a:r>
            <a:r>
              <a:rPr lang="en-US" sz="4000" dirty="0" smtClean="0"/>
              <a:t>sing the Splunk Search Inspector</a:t>
            </a:r>
            <a:endParaRPr lang="en-US" sz="4000"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13</a:t>
            </a:fld>
            <a:endParaRPr lang="en-US"/>
          </a:p>
        </p:txBody>
      </p:sp>
      <p:pic>
        <p:nvPicPr>
          <p:cNvPr id="3" name="Picture 2" descr="Screen shot 2011-06-13 at 11.30.27 P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8082" y="1727203"/>
            <a:ext cx="2683936" cy="416560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t="74170" r="34518"/>
          <a:stretch/>
        </p:blipFill>
        <p:spPr>
          <a:xfrm>
            <a:off x="3815861" y="6688667"/>
            <a:ext cx="8815999" cy="1769106"/>
          </a:xfrm>
          <a:prstGeom prst="rect">
            <a:avLst/>
          </a:prstGeom>
        </p:spPr>
      </p:pic>
      <p:sp>
        <p:nvSpPr>
          <p:cNvPr id="7" name="TextBox 6"/>
          <p:cNvSpPr txBox="1"/>
          <p:nvPr/>
        </p:nvSpPr>
        <p:spPr>
          <a:xfrm>
            <a:off x="12631860" y="3873058"/>
            <a:ext cx="4063868" cy="400110"/>
          </a:xfrm>
          <a:prstGeom prst="rect">
            <a:avLst/>
          </a:prstGeom>
          <a:noFill/>
        </p:spPr>
        <p:txBody>
          <a:bodyPr wrap="square" tIns="0" bIns="0" rtlCol="0" anchor="ctr">
            <a:spAutoFit/>
          </a:bodyPr>
          <a:lstStyle/>
          <a:p>
            <a:r>
              <a:rPr lang="en-US" sz="2600" dirty="0" smtClean="0">
                <a:solidFill>
                  <a:schemeClr val="accent2">
                    <a:lumMod val="75000"/>
                  </a:schemeClr>
                </a:solidFill>
              </a:rPr>
              <a:t>Remote timeline</a:t>
            </a:r>
            <a:endParaRPr lang="en-US" sz="2600" dirty="0">
              <a:solidFill>
                <a:schemeClr val="accent2">
                  <a:lumMod val="75000"/>
                </a:schemeClr>
              </a:solidFill>
            </a:endParaRPr>
          </a:p>
        </p:txBody>
      </p:sp>
      <p:sp>
        <p:nvSpPr>
          <p:cNvPr id="9" name="TextBox 8"/>
          <p:cNvSpPr txBox="1"/>
          <p:nvPr/>
        </p:nvSpPr>
        <p:spPr>
          <a:xfrm>
            <a:off x="12631864" y="6991973"/>
            <a:ext cx="5537016" cy="800219"/>
          </a:xfrm>
          <a:prstGeom prst="rect">
            <a:avLst/>
          </a:prstGeom>
          <a:noFill/>
        </p:spPr>
        <p:txBody>
          <a:bodyPr wrap="square" tIns="0" bIns="0" rtlCol="0" anchor="ctr">
            <a:spAutoFit/>
          </a:bodyPr>
          <a:lstStyle/>
          <a:p>
            <a:r>
              <a:rPr lang="en-US" sz="2600" dirty="0" smtClean="0">
                <a:solidFill>
                  <a:schemeClr val="accent2">
                    <a:lumMod val="75000"/>
                  </a:schemeClr>
                </a:solidFill>
              </a:rPr>
              <a:t>Timings from</a:t>
            </a:r>
          </a:p>
          <a:p>
            <a:r>
              <a:rPr lang="en-US" sz="2600" dirty="0" smtClean="0">
                <a:solidFill>
                  <a:schemeClr val="accent2">
                    <a:lumMod val="75000"/>
                  </a:schemeClr>
                </a:solidFill>
              </a:rPr>
              <a:t>distributed peers</a:t>
            </a:r>
            <a:endParaRPr lang="en-US" sz="2600" dirty="0">
              <a:solidFill>
                <a:schemeClr val="accent2">
                  <a:lumMod val="75000"/>
                </a:schemeClr>
              </a:solidFill>
            </a:endParaRPr>
          </a:p>
        </p:txBody>
      </p:sp>
      <p:sp>
        <p:nvSpPr>
          <p:cNvPr id="10" name="TextBox 9"/>
          <p:cNvSpPr txBox="1"/>
          <p:nvPr/>
        </p:nvSpPr>
        <p:spPr>
          <a:xfrm>
            <a:off x="12631860" y="4993804"/>
            <a:ext cx="4063868" cy="800219"/>
          </a:xfrm>
          <a:prstGeom prst="rect">
            <a:avLst/>
          </a:prstGeom>
          <a:noFill/>
        </p:spPr>
        <p:txBody>
          <a:bodyPr wrap="square" tIns="0" bIns="0" rtlCol="0" anchor="ctr">
            <a:spAutoFit/>
          </a:bodyPr>
          <a:lstStyle/>
          <a:p>
            <a:r>
              <a:rPr lang="en-US" sz="2600" dirty="0" smtClean="0">
                <a:solidFill>
                  <a:schemeClr val="accent2">
                    <a:lumMod val="75000"/>
                  </a:schemeClr>
                </a:solidFill>
              </a:rPr>
              <a:t>Timings from</a:t>
            </a:r>
          </a:p>
          <a:p>
            <a:r>
              <a:rPr lang="en-US" sz="2600" dirty="0" smtClean="0">
                <a:solidFill>
                  <a:schemeClr val="accent2">
                    <a:lumMod val="75000"/>
                  </a:schemeClr>
                </a:solidFill>
              </a:rPr>
              <a:t>the search command</a:t>
            </a:r>
            <a:endParaRPr lang="en-US" sz="2600" dirty="0">
              <a:solidFill>
                <a:schemeClr val="accent2">
                  <a:lumMod val="75000"/>
                </a:schemeClr>
              </a:solidFill>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a:ext>
            </a:extLst>
          </a:blip>
          <a:srcRect r="34518" b="50306"/>
          <a:stretch/>
        </p:blipFill>
        <p:spPr>
          <a:xfrm>
            <a:off x="3815866" y="3285034"/>
            <a:ext cx="8815999" cy="3403600"/>
          </a:xfrm>
          <a:prstGeom prst="rect">
            <a:avLst/>
          </a:prstGeom>
        </p:spPr>
      </p:pic>
      <p:pic>
        <p:nvPicPr>
          <p:cNvPr id="2" name="Picture 1" descr="Screen shot 2011-07-01 at 11.25.15 AM.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945338" y="1737784"/>
            <a:ext cx="7806014" cy="1536700"/>
          </a:xfrm>
          <a:prstGeom prst="rect">
            <a:avLst/>
          </a:prstGeom>
          <a:ln w="6350" cmpd="sng">
            <a:solidFill>
              <a:schemeClr val="tx1"/>
            </a:solidFill>
          </a:ln>
        </p:spPr>
      </p:pic>
    </p:spTree>
    <p:extLst>
      <p:ext uri="{BB962C8B-B14F-4D97-AF65-F5344CB8AC3E}">
        <p14:creationId xmlns:p14="http://schemas.microsoft.com/office/powerpoint/2010/main" val="21209589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Reading the Splunk Search Inspector</a:t>
            </a:r>
            <a:endParaRPr lang="en-US" sz="4000"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14</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737921672"/>
              </p:ext>
            </p:extLst>
          </p:nvPr>
        </p:nvGraphicFramePr>
        <p:xfrm>
          <a:off x="2944116" y="1895716"/>
          <a:ext cx="10352517" cy="5747400"/>
        </p:xfrm>
        <a:graphic>
          <a:graphicData uri="http://schemas.openxmlformats.org/drawingml/2006/table">
            <a:tbl>
              <a:tblPr/>
              <a:tblGrid>
                <a:gridCol w="2193657"/>
                <a:gridCol w="8158860"/>
              </a:tblGrid>
              <a:tr h="638600">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Calibri" charset="0"/>
                          <a:ea typeface="ヒラギノ角ゴ ProN W3" charset="-128"/>
                        </a:rPr>
                        <a:t>Metric</a:t>
                      </a:r>
                    </a:p>
                  </a:txBody>
                  <a:tcPr marL="82024" marR="82024" marT="41012" marB="4101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C991"/>
                    </a:solid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Calibri" charset="0"/>
                          <a:ea typeface="ヒラギノ角ゴ ProN W3" charset="-128"/>
                        </a:rPr>
                        <a:t>Description</a:t>
                      </a:r>
                    </a:p>
                  </a:txBody>
                  <a:tcPr marL="82024" marR="82024" marT="41012" marB="41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C991"/>
                    </a:solidFill>
                  </a:tcPr>
                </a:tc>
              </a:tr>
              <a:tr h="63860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charset="0"/>
                          <a:ea typeface="ヒラギノ角ゴ ProN W3" charset="-128"/>
                        </a:rPr>
                        <a:t>index</a:t>
                      </a:r>
                    </a:p>
                  </a:txBody>
                  <a:tcPr marL="82024" marR="82024" marT="41012" marB="4101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lang="en-US" sz="2600" kern="1200" dirty="0" smtClean="0">
                          <a:solidFill>
                            <a:schemeClr val="tx1"/>
                          </a:solidFill>
                          <a:latin typeface="+mn-lt"/>
                          <a:ea typeface="+mn-ea"/>
                          <a:cs typeface="+mn-cs"/>
                        </a:rPr>
                        <a:t>look in </a:t>
                      </a:r>
                      <a:r>
                        <a:rPr lang="en-US" sz="2600" kern="1200" dirty="0" err="1" smtClean="0">
                          <a:solidFill>
                            <a:schemeClr val="tx1"/>
                          </a:solidFill>
                          <a:latin typeface="+mn-lt"/>
                          <a:ea typeface="+mn-ea"/>
                          <a:cs typeface="+mn-cs"/>
                        </a:rPr>
                        <a:t>tsidx</a:t>
                      </a:r>
                      <a:r>
                        <a:rPr lang="en-US" sz="2600" kern="1200" dirty="0" smtClean="0">
                          <a:solidFill>
                            <a:schemeClr val="tx1"/>
                          </a:solidFill>
                          <a:latin typeface="+mn-lt"/>
                          <a:ea typeface="+mn-ea"/>
                          <a:cs typeface="+mn-cs"/>
                        </a:rPr>
                        <a:t> files for where to read in </a:t>
                      </a:r>
                      <a:r>
                        <a:rPr lang="en-US" sz="2600" kern="1200" dirty="0" err="1" smtClean="0">
                          <a:solidFill>
                            <a:schemeClr val="tx1"/>
                          </a:solidFill>
                          <a:latin typeface="+mn-lt"/>
                          <a:ea typeface="+mn-ea"/>
                          <a:cs typeface="+mn-cs"/>
                        </a:rPr>
                        <a:t>rawdata</a:t>
                      </a:r>
                      <a:endParaRPr kumimoji="0" lang="en-US" sz="2700" b="0" i="0" u="none" strike="noStrike" cap="none" normalizeH="0" baseline="0" dirty="0" smtClean="0">
                        <a:ln>
                          <a:noFill/>
                        </a:ln>
                        <a:solidFill>
                          <a:srgbClr val="000000"/>
                        </a:solidFill>
                        <a:effectLst/>
                        <a:latin typeface="Calibri" charset="0"/>
                        <a:ea typeface="ヒラギノ角ゴ ProN W3" charset="-128"/>
                      </a:endParaRPr>
                    </a:p>
                  </a:txBody>
                  <a:tcPr marL="82024" marR="82024" marT="41012" marB="41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63860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dirty="0" err="1" smtClean="0">
                          <a:ln>
                            <a:noFill/>
                          </a:ln>
                          <a:solidFill>
                            <a:srgbClr val="000000"/>
                          </a:solidFill>
                          <a:effectLst/>
                          <a:latin typeface="Calibri" charset="0"/>
                          <a:ea typeface="ヒラギノ角ゴ ProN W3" charset="-128"/>
                        </a:rPr>
                        <a:t>rawdata</a:t>
                      </a:r>
                      <a:endParaRPr kumimoji="0" lang="en-US" sz="2700" b="0" i="0" u="none" strike="noStrike" cap="none" normalizeH="0" baseline="0" dirty="0" smtClean="0">
                        <a:ln>
                          <a:noFill/>
                        </a:ln>
                        <a:solidFill>
                          <a:srgbClr val="000000"/>
                        </a:solidFill>
                        <a:effectLst/>
                        <a:latin typeface="Calibri" charset="0"/>
                        <a:ea typeface="ヒラギノ角ゴ ProN W3" charset="-128"/>
                      </a:endParaRPr>
                    </a:p>
                  </a:txBody>
                  <a:tcPr marL="82024" marR="82024" marT="41012" marB="4101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lang="en-US" sz="2600" kern="1200" dirty="0" smtClean="0">
                          <a:solidFill>
                            <a:schemeClr val="tx1"/>
                          </a:solidFill>
                          <a:latin typeface="+mn-lt"/>
                          <a:ea typeface="+mn-ea"/>
                          <a:cs typeface="+mn-cs"/>
                        </a:rPr>
                        <a:t>read actual events from </a:t>
                      </a:r>
                      <a:r>
                        <a:rPr lang="en-US" sz="2600" kern="1200" dirty="0" err="1" smtClean="0">
                          <a:solidFill>
                            <a:schemeClr val="tx1"/>
                          </a:solidFill>
                          <a:latin typeface="+mn-lt"/>
                          <a:ea typeface="+mn-ea"/>
                          <a:cs typeface="+mn-cs"/>
                        </a:rPr>
                        <a:t>rawdata</a:t>
                      </a:r>
                      <a:r>
                        <a:rPr lang="en-US" sz="2600" kern="1200" dirty="0" smtClean="0">
                          <a:solidFill>
                            <a:schemeClr val="tx1"/>
                          </a:solidFill>
                          <a:latin typeface="+mn-lt"/>
                          <a:ea typeface="+mn-ea"/>
                          <a:cs typeface="+mn-cs"/>
                        </a:rPr>
                        <a:t> files</a:t>
                      </a:r>
                      <a:endParaRPr kumimoji="0" lang="en-US" sz="2700" b="0" i="0" u="none" strike="noStrike" cap="none" normalizeH="0" baseline="0" dirty="0" smtClean="0">
                        <a:ln>
                          <a:noFill/>
                        </a:ln>
                        <a:solidFill>
                          <a:srgbClr val="000000"/>
                        </a:solidFill>
                        <a:effectLst/>
                        <a:latin typeface="Calibri" charset="0"/>
                        <a:ea typeface="ヒラギノ角ゴ ProN W3" charset="-128"/>
                      </a:endParaRPr>
                    </a:p>
                  </a:txBody>
                  <a:tcPr marL="82024" marR="82024" marT="41012" marB="41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63860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dirty="0" err="1" smtClean="0">
                          <a:ln>
                            <a:noFill/>
                          </a:ln>
                          <a:solidFill>
                            <a:srgbClr val="000000"/>
                          </a:solidFill>
                          <a:effectLst/>
                          <a:latin typeface="Calibri" charset="0"/>
                          <a:ea typeface="ヒラギノ角ゴ ProN W3" charset="-128"/>
                        </a:rPr>
                        <a:t>kv</a:t>
                      </a:r>
                      <a:endParaRPr kumimoji="0" lang="en-US" sz="2700" b="0" i="0" u="none" strike="noStrike" cap="none" normalizeH="0" baseline="0" dirty="0" smtClean="0">
                        <a:ln>
                          <a:noFill/>
                        </a:ln>
                        <a:solidFill>
                          <a:srgbClr val="000000"/>
                        </a:solidFill>
                        <a:effectLst/>
                        <a:latin typeface="Calibri" charset="0"/>
                        <a:ea typeface="ヒラギノ角ゴ ProN W3" charset="-128"/>
                      </a:endParaRPr>
                    </a:p>
                  </a:txBody>
                  <a:tcPr marL="82024" marR="82024" marT="41012" marB="4101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lang="en-US" sz="2600" kern="1200" dirty="0" smtClean="0">
                          <a:solidFill>
                            <a:schemeClr val="tx1"/>
                          </a:solidFill>
                          <a:latin typeface="+mn-lt"/>
                          <a:ea typeface="+mn-ea"/>
                          <a:cs typeface="+mn-cs"/>
                        </a:rPr>
                        <a:t>apply fields to the events</a:t>
                      </a:r>
                      <a:endParaRPr kumimoji="0" lang="en-US" sz="2700" b="0" i="0" u="none" strike="noStrike" cap="none" normalizeH="0" baseline="0" dirty="0" smtClean="0">
                        <a:ln>
                          <a:noFill/>
                        </a:ln>
                        <a:solidFill>
                          <a:srgbClr val="000000"/>
                        </a:solidFill>
                        <a:effectLst/>
                        <a:latin typeface="Calibri" charset="0"/>
                        <a:ea typeface="ヒラギノ角ゴ ProN W3" charset="-128"/>
                      </a:endParaRPr>
                    </a:p>
                  </a:txBody>
                  <a:tcPr marL="82024" marR="82024" marT="41012" marB="41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63860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charset="0"/>
                          <a:ea typeface="ヒラギノ角ゴ ProN W3" charset="-128"/>
                        </a:rPr>
                        <a:t>filter</a:t>
                      </a:r>
                    </a:p>
                  </a:txBody>
                  <a:tcPr marL="82024" marR="82024" marT="41012" marB="4101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lang="en-US" sz="2600" kern="1200" dirty="0" smtClean="0">
                          <a:solidFill>
                            <a:schemeClr val="tx1"/>
                          </a:solidFill>
                          <a:latin typeface="+mn-lt"/>
                          <a:ea typeface="+mn-ea"/>
                          <a:cs typeface="+mn-cs"/>
                        </a:rPr>
                        <a:t>filter out events that don’t match (e.g., fields, phrases)</a:t>
                      </a:r>
                      <a:endParaRPr kumimoji="0" lang="en-US" sz="2700" b="0" i="0" u="none" strike="noStrike" cap="none" normalizeH="0" baseline="0" dirty="0" smtClean="0">
                        <a:ln>
                          <a:noFill/>
                        </a:ln>
                        <a:solidFill>
                          <a:srgbClr val="000000"/>
                        </a:solidFill>
                        <a:effectLst/>
                        <a:latin typeface="Calibri" charset="0"/>
                        <a:ea typeface="ヒラギノ角ゴ ProN W3" charset="-128"/>
                      </a:endParaRPr>
                    </a:p>
                  </a:txBody>
                  <a:tcPr marL="82024" marR="82024" marT="41012" marB="41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63860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dirty="0" err="1" smtClean="0">
                          <a:ln>
                            <a:noFill/>
                          </a:ln>
                          <a:solidFill>
                            <a:srgbClr val="000000"/>
                          </a:solidFill>
                          <a:effectLst/>
                          <a:latin typeface="Calibri" charset="0"/>
                          <a:ea typeface="ヒラギノ角ゴ ProN W3" charset="-128"/>
                        </a:rPr>
                        <a:t>fieldalias</a:t>
                      </a:r>
                      <a:endParaRPr kumimoji="0" lang="en-US" sz="2700" b="0" i="0" u="none" strike="noStrike" cap="none" normalizeH="0" baseline="0" dirty="0" smtClean="0">
                        <a:ln>
                          <a:noFill/>
                        </a:ln>
                        <a:solidFill>
                          <a:srgbClr val="000000"/>
                        </a:solidFill>
                        <a:effectLst/>
                        <a:latin typeface="Calibri" charset="0"/>
                        <a:ea typeface="ヒラギノ角ゴ ProN W3" charset="-128"/>
                      </a:endParaRPr>
                    </a:p>
                  </a:txBody>
                  <a:tcPr marL="82024" marR="82024" marT="41012" marB="4101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lang="en-US" sz="2600" kern="1200" dirty="0" smtClean="0">
                          <a:solidFill>
                            <a:schemeClr val="tx1"/>
                          </a:solidFill>
                          <a:latin typeface="+mn-lt"/>
                          <a:ea typeface="+mn-ea"/>
                          <a:cs typeface="+mn-cs"/>
                        </a:rPr>
                        <a:t>rename fields according to </a:t>
                      </a:r>
                      <a:r>
                        <a:rPr lang="en-US" sz="2600" kern="1200" dirty="0" err="1" smtClean="0">
                          <a:solidFill>
                            <a:schemeClr val="tx1"/>
                          </a:solidFill>
                          <a:latin typeface="+mn-lt"/>
                          <a:ea typeface="+mn-ea"/>
                          <a:cs typeface="+mn-cs"/>
                        </a:rPr>
                        <a:t>props.conf</a:t>
                      </a:r>
                      <a:endParaRPr kumimoji="0" lang="en-US" sz="2700" b="0" i="0" u="none" strike="noStrike" cap="none" normalizeH="0" baseline="0" dirty="0" smtClean="0">
                        <a:ln>
                          <a:noFill/>
                        </a:ln>
                        <a:solidFill>
                          <a:srgbClr val="000000"/>
                        </a:solidFill>
                        <a:effectLst/>
                        <a:latin typeface="Calibri" charset="0"/>
                        <a:ea typeface="ヒラギノ角ゴ ProN W3" charset="-128"/>
                      </a:endParaRPr>
                    </a:p>
                  </a:txBody>
                  <a:tcPr marL="82024" marR="82024" marT="41012" marB="41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638600">
                <a:tc>
                  <a:txBody>
                    <a:bodyPr/>
                    <a:lstStyle/>
                    <a:p>
                      <a:pPr>
                        <a:buSzPct val="109000"/>
                      </a:pPr>
                      <a:r>
                        <a:rPr lang="en-US" sz="2700" dirty="0" smtClean="0"/>
                        <a:t>lookups</a:t>
                      </a:r>
                    </a:p>
                  </a:txBody>
                  <a:tcPr marL="82024" marR="82024" marT="41012" marB="4101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lang="en-US" sz="2600" kern="1200" dirty="0" smtClean="0">
                          <a:solidFill>
                            <a:schemeClr val="tx1"/>
                          </a:solidFill>
                          <a:latin typeface="+mn-lt"/>
                          <a:ea typeface="+mn-ea"/>
                          <a:cs typeface="+mn-cs"/>
                        </a:rPr>
                        <a:t>create new fields based on existing field values</a:t>
                      </a:r>
                      <a:endParaRPr kumimoji="0" lang="en-US" sz="2700" b="0" i="0" u="none" strike="noStrike" cap="none" normalizeH="0" baseline="0" dirty="0" smtClean="0">
                        <a:ln>
                          <a:noFill/>
                        </a:ln>
                        <a:solidFill>
                          <a:srgbClr val="000000"/>
                        </a:solidFill>
                        <a:effectLst/>
                        <a:latin typeface="Calibri" charset="0"/>
                        <a:ea typeface="ヒラギノ角ゴ ProN W3" charset="-128"/>
                      </a:endParaRPr>
                    </a:p>
                  </a:txBody>
                  <a:tcPr marL="82024" marR="82024" marT="41012" marB="41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638600">
                <a:tc>
                  <a:txBody>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lang="en-US" sz="2700" dirty="0" err="1" smtClean="0"/>
                        <a:t>typer</a:t>
                      </a:r>
                      <a:endParaRPr lang="en-US" sz="2700" dirty="0" smtClean="0"/>
                    </a:p>
                  </a:txBody>
                  <a:tcPr marL="82024" marR="82024" marT="41012" marB="4101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lang="en-US" sz="2600" kern="1200" dirty="0" smtClean="0">
                          <a:solidFill>
                            <a:schemeClr val="tx1"/>
                          </a:solidFill>
                          <a:latin typeface="+mn-lt"/>
                          <a:ea typeface="+mn-ea"/>
                          <a:cs typeface="+mn-cs"/>
                        </a:rPr>
                        <a:t>assign </a:t>
                      </a:r>
                      <a:r>
                        <a:rPr lang="en-US" sz="2600" kern="1200" dirty="0" err="1" smtClean="0">
                          <a:solidFill>
                            <a:schemeClr val="tx1"/>
                          </a:solidFill>
                          <a:latin typeface="+mn-lt"/>
                          <a:ea typeface="+mn-ea"/>
                          <a:cs typeface="+mn-cs"/>
                        </a:rPr>
                        <a:t>eventtypes</a:t>
                      </a:r>
                      <a:r>
                        <a:rPr lang="en-US" sz="2600" kern="1200" dirty="0" smtClean="0">
                          <a:solidFill>
                            <a:schemeClr val="tx1"/>
                          </a:solidFill>
                          <a:latin typeface="+mn-lt"/>
                          <a:ea typeface="+mn-ea"/>
                          <a:cs typeface="+mn-cs"/>
                        </a:rPr>
                        <a:t> to events</a:t>
                      </a:r>
                      <a:endParaRPr kumimoji="0" lang="en-US" sz="2700" b="0" i="0" u="none" strike="noStrike" cap="none" normalizeH="0" baseline="0" dirty="0" smtClean="0">
                        <a:ln>
                          <a:noFill/>
                        </a:ln>
                        <a:solidFill>
                          <a:srgbClr val="000000"/>
                        </a:solidFill>
                        <a:effectLst/>
                        <a:latin typeface="Calibri" charset="0"/>
                        <a:ea typeface="ヒラギノ角ゴ ProN W3" charset="-128"/>
                      </a:endParaRPr>
                    </a:p>
                  </a:txBody>
                  <a:tcPr marL="82024" marR="82024" marT="41012" marB="41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638600">
                <a:tc>
                  <a:txBody>
                    <a:bodyPr/>
                    <a:lstStyle/>
                    <a:p>
                      <a:pPr>
                        <a:buSzPct val="109000"/>
                      </a:pPr>
                      <a:r>
                        <a:rPr lang="en-US" sz="2700" dirty="0" smtClean="0"/>
                        <a:t>tags</a:t>
                      </a:r>
                      <a:endParaRPr lang="en-US" sz="2700" dirty="0"/>
                    </a:p>
                  </a:txBody>
                  <a:tcPr marL="82024" marR="82024" marT="41012" marB="4101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buSzPct val="109000"/>
                      </a:pPr>
                      <a:r>
                        <a:rPr lang="en-US" sz="2600" kern="1200" dirty="0" smtClean="0">
                          <a:solidFill>
                            <a:schemeClr val="tx1"/>
                          </a:solidFill>
                          <a:latin typeface="+mn-lt"/>
                          <a:ea typeface="+mn-ea"/>
                          <a:cs typeface="+mn-cs"/>
                        </a:rPr>
                        <a:t>assign tags to events</a:t>
                      </a:r>
                      <a:endParaRPr lang="en-US" sz="2700" dirty="0"/>
                    </a:p>
                  </a:txBody>
                  <a:tcPr marL="82024" marR="82024" marT="41012" marB="41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bl>
          </a:graphicData>
        </a:graphic>
      </p:graphicFrame>
    </p:spTree>
    <p:extLst>
      <p:ext uri="{BB962C8B-B14F-4D97-AF65-F5344CB8AC3E}">
        <p14:creationId xmlns:p14="http://schemas.microsoft.com/office/powerpoint/2010/main" val="17052039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Test Results</a:t>
            </a:r>
            <a:endParaRPr lang="en-US" sz="4000"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15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70325490"/>
              </p:ext>
            </p:extLst>
          </p:nvPr>
        </p:nvGraphicFramePr>
        <p:xfrm>
          <a:off x="6299350" y="2267372"/>
          <a:ext cx="8516835" cy="4617720"/>
        </p:xfrm>
        <a:graphic>
          <a:graphicData uri="http://schemas.openxmlformats.org/drawingml/2006/table">
            <a:tbl>
              <a:tblPr firstRow="1" bandRow="1">
                <a:tableStyleId>{1FECB4D8-DB02-4DC6-A0A2-4F2EBAE1DC90}</a:tableStyleId>
              </a:tblPr>
              <a:tblGrid>
                <a:gridCol w="2929018"/>
                <a:gridCol w="931303"/>
                <a:gridCol w="931303"/>
                <a:gridCol w="931303"/>
                <a:gridCol w="914371"/>
                <a:gridCol w="931303"/>
                <a:gridCol w="948234"/>
              </a:tblGrid>
              <a:tr h="370840">
                <a:tc>
                  <a:txBody>
                    <a:bodyPr/>
                    <a:lstStyle/>
                    <a:p>
                      <a:pPr algn="l"/>
                      <a:r>
                        <a:rPr lang="en-US" b="0" dirty="0" smtClean="0">
                          <a:solidFill>
                            <a:srgbClr val="000000"/>
                          </a:solidFill>
                        </a:rPr>
                        <a:t>Timeline</a:t>
                      </a:r>
                      <a:endParaRPr lang="en-US" b="0" dirty="0">
                        <a:solidFill>
                          <a:srgbClr val="000000"/>
                        </a:solidFill>
                      </a:endParaRPr>
                    </a:p>
                  </a:txBody>
                  <a:tcP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solidFill>
                      <a:schemeClr val="bg1"/>
                    </a:solidFill>
                  </a:tcPr>
                </a:tc>
                <a:tc>
                  <a:txBody>
                    <a:bodyPr/>
                    <a:lstStyle/>
                    <a:p>
                      <a:pPr algn="ctr"/>
                      <a:r>
                        <a:rPr lang="en-US" b="0" dirty="0" smtClean="0">
                          <a:solidFill>
                            <a:srgbClr val="000000"/>
                          </a:solidFill>
                        </a:rPr>
                        <a:t>x</a:t>
                      </a:r>
                      <a:endParaRPr lang="en-US" b="0" dirty="0">
                        <a:solidFill>
                          <a:srgbClr val="000000"/>
                        </a:solidFill>
                      </a:endParaRPr>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solidFill>
                      <a:schemeClr val="bg1"/>
                    </a:solidFill>
                  </a:tcPr>
                </a:tc>
                <a:tc>
                  <a:txBody>
                    <a:bodyPr/>
                    <a:lstStyle/>
                    <a:p>
                      <a:pPr algn="ctr"/>
                      <a:endParaRPr lang="en-US" b="0" dirty="0">
                        <a:solidFill>
                          <a:srgbClr val="000000"/>
                        </a:solidFill>
                      </a:endParaRPr>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solidFill>
                      <a:schemeClr val="bg1"/>
                    </a:solidFill>
                  </a:tcPr>
                </a:tc>
                <a:tc>
                  <a:txBody>
                    <a:bodyPr/>
                    <a:lstStyle/>
                    <a:p>
                      <a:pPr algn="ctr"/>
                      <a:endParaRPr lang="en-US" b="0" dirty="0">
                        <a:solidFill>
                          <a:srgbClr val="000000"/>
                        </a:solidFill>
                      </a:endParaRPr>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solidFill>
                      <a:schemeClr val="bg1"/>
                    </a:solidFill>
                  </a:tcPr>
                </a:tc>
                <a:tc>
                  <a:txBody>
                    <a:bodyPr/>
                    <a:lstStyle/>
                    <a:p>
                      <a:pPr algn="ctr"/>
                      <a:endParaRPr lang="en-US" b="0" dirty="0">
                        <a:solidFill>
                          <a:srgbClr val="000000"/>
                        </a:solidFill>
                      </a:endParaRPr>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solidFill>
                      <a:schemeClr val="bg1"/>
                    </a:solidFill>
                  </a:tcPr>
                </a:tc>
                <a:tc>
                  <a:txBody>
                    <a:bodyPr/>
                    <a:lstStyle/>
                    <a:p>
                      <a:pPr algn="ctr"/>
                      <a:endParaRPr lang="en-US" b="0" dirty="0">
                        <a:solidFill>
                          <a:srgbClr val="000000"/>
                        </a:solidFill>
                      </a:endParaRPr>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solidFill>
                      <a:schemeClr val="bg1"/>
                    </a:solidFill>
                  </a:tcPr>
                </a:tc>
                <a:tc>
                  <a:txBody>
                    <a:bodyPr/>
                    <a:lstStyle/>
                    <a:p>
                      <a:pPr algn="ctr"/>
                      <a:endParaRPr lang="en-US" b="0" dirty="0">
                        <a:solidFill>
                          <a:srgbClr val="000000"/>
                        </a:solidFill>
                      </a:endParaRPr>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solidFill>
                      <a:schemeClr val="bg1"/>
                    </a:solidFill>
                  </a:tcPr>
                </a:tc>
              </a:tr>
              <a:tr h="370840">
                <a:tc>
                  <a:txBody>
                    <a:bodyPr/>
                    <a:lstStyle/>
                    <a:p>
                      <a:r>
                        <a:rPr lang="en-US" dirty="0" smtClean="0"/>
                        <a:t>Field Discovery</a:t>
                      </a:r>
                      <a:endParaRPr lang="en-US" dirty="0"/>
                    </a:p>
                  </a:txBody>
                  <a:tcP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r>
                        <a:rPr lang="en-US" dirty="0" smtClean="0"/>
                        <a:t>x</a:t>
                      </a: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r>
                        <a:rPr lang="en-US" dirty="0" smtClean="0"/>
                        <a:t>x</a:t>
                      </a: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r>
              <a:tr h="370840">
                <a:tc>
                  <a:txBody>
                    <a:bodyPr/>
                    <a:lstStyle/>
                    <a:p>
                      <a:r>
                        <a:rPr lang="en-US" dirty="0" smtClean="0"/>
                        <a:t>1 Field</a:t>
                      </a:r>
                      <a:endParaRPr lang="en-US" dirty="0"/>
                    </a:p>
                  </a:txBody>
                  <a:tcP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r>
                        <a:rPr lang="en-US" dirty="0" smtClean="0"/>
                        <a:t>x</a:t>
                      </a: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r>
              <a:tr h="370840">
                <a:tc>
                  <a:txBody>
                    <a:bodyPr/>
                    <a:lstStyle/>
                    <a:p>
                      <a:r>
                        <a:rPr lang="en-US" dirty="0" smtClean="0"/>
                        <a:t>2 Fields</a:t>
                      </a:r>
                      <a:endParaRPr lang="en-US" dirty="0"/>
                    </a:p>
                  </a:txBody>
                  <a:tcP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r>
                        <a:rPr lang="en-US" dirty="0" smtClean="0"/>
                        <a:t>x</a:t>
                      </a: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r>
              <a:tr h="370840">
                <a:tc>
                  <a:txBody>
                    <a:bodyPr/>
                    <a:lstStyle/>
                    <a:p>
                      <a:r>
                        <a:rPr lang="en-US" dirty="0" smtClean="0"/>
                        <a:t>Full Segmentation</a:t>
                      </a:r>
                      <a:endParaRPr lang="en-US" dirty="0"/>
                    </a:p>
                  </a:txBody>
                  <a:tcP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r>
                        <a:rPr lang="en-US" dirty="0" smtClean="0"/>
                        <a:t>x</a:t>
                      </a: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r>
                        <a:rPr lang="en-US" dirty="0" smtClean="0"/>
                        <a:t>x</a:t>
                      </a: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r>
                        <a:rPr lang="en-US" dirty="0" smtClean="0"/>
                        <a:t>x</a:t>
                      </a: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r>
                        <a:rPr lang="en-US" dirty="0" smtClean="0"/>
                        <a:t>x</a:t>
                      </a: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r>
                        <a:rPr lang="en-US" dirty="0" smtClean="0"/>
                        <a:t>x</a:t>
                      </a: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r>
              <a:tr h="370840">
                <a:tc>
                  <a:txBody>
                    <a:bodyPr/>
                    <a:lstStyle/>
                    <a:p>
                      <a:r>
                        <a:rPr lang="en-US" dirty="0" smtClean="0"/>
                        <a:t>Raw Segmentation</a:t>
                      </a:r>
                      <a:endParaRPr lang="en-US" dirty="0"/>
                    </a:p>
                  </a:txBody>
                  <a:tcP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c>
                  <a:txBody>
                    <a:bodyPr/>
                    <a:lstStyle/>
                    <a:p>
                      <a:pPr algn="ctr"/>
                      <a:r>
                        <a:rPr lang="en-US" dirty="0" smtClean="0"/>
                        <a:t>x</a:t>
                      </a:r>
                      <a:endParaRPr lang="en-US" dirty="0"/>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tcPr>
                </a:tc>
              </a:tr>
              <a:tr h="370840">
                <a:tc>
                  <a:txBody>
                    <a:bodyPr/>
                    <a:lstStyle/>
                    <a:p>
                      <a:r>
                        <a:rPr lang="en-US" dirty="0" smtClean="0">
                          <a:solidFill>
                            <a:schemeClr val="bg1"/>
                          </a:solidFill>
                        </a:rPr>
                        <a:t>Average Run Time in Seconds</a:t>
                      </a:r>
                      <a:endParaRPr lang="en-US" dirty="0">
                        <a:solidFill>
                          <a:schemeClr val="bg1"/>
                        </a:solidFill>
                      </a:endParaRPr>
                    </a:p>
                  </a:txBody>
                  <a:tcP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solidFill>
                      <a:schemeClr val="accent3"/>
                    </a:solidFill>
                  </a:tcPr>
                </a:tc>
                <a:tc>
                  <a:txBody>
                    <a:bodyPr/>
                    <a:lstStyle/>
                    <a:p>
                      <a:pPr algn="ctr"/>
                      <a:r>
                        <a:rPr lang="en-US" dirty="0" smtClean="0">
                          <a:solidFill>
                            <a:schemeClr val="bg1"/>
                          </a:solidFill>
                        </a:rPr>
                        <a:t>234</a:t>
                      </a:r>
                      <a:endParaRPr lang="en-US" dirty="0">
                        <a:solidFill>
                          <a:schemeClr val="bg1"/>
                        </a:solidFill>
                      </a:endParaRPr>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solidFill>
                      <a:schemeClr val="accent3"/>
                    </a:solidFill>
                  </a:tcPr>
                </a:tc>
                <a:tc>
                  <a:txBody>
                    <a:bodyPr/>
                    <a:lstStyle/>
                    <a:p>
                      <a:pPr algn="ctr"/>
                      <a:r>
                        <a:rPr lang="en-US" dirty="0" smtClean="0">
                          <a:solidFill>
                            <a:schemeClr val="bg1"/>
                          </a:solidFill>
                        </a:rPr>
                        <a:t>218</a:t>
                      </a:r>
                      <a:endParaRPr lang="en-US" dirty="0">
                        <a:solidFill>
                          <a:schemeClr val="bg1"/>
                        </a:solidFill>
                      </a:endParaRPr>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solidFill>
                      <a:schemeClr val="accent3"/>
                    </a:solidFill>
                  </a:tcPr>
                </a:tc>
                <a:tc>
                  <a:txBody>
                    <a:bodyPr/>
                    <a:lstStyle/>
                    <a:p>
                      <a:pPr algn="ctr"/>
                      <a:r>
                        <a:rPr lang="en-US" dirty="0" smtClean="0">
                          <a:solidFill>
                            <a:schemeClr val="bg1"/>
                          </a:solidFill>
                        </a:rPr>
                        <a:t>62</a:t>
                      </a:r>
                      <a:endParaRPr lang="en-US" dirty="0">
                        <a:solidFill>
                          <a:schemeClr val="bg1"/>
                        </a:solidFill>
                      </a:endParaRPr>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solidFill>
                      <a:schemeClr val="accent3"/>
                    </a:solidFill>
                  </a:tcPr>
                </a:tc>
                <a:tc>
                  <a:txBody>
                    <a:bodyPr/>
                    <a:lstStyle/>
                    <a:p>
                      <a:pPr algn="ctr"/>
                      <a:r>
                        <a:rPr lang="en-US" dirty="0" smtClean="0">
                          <a:solidFill>
                            <a:schemeClr val="bg1"/>
                          </a:solidFill>
                        </a:rPr>
                        <a:t>77</a:t>
                      </a:r>
                      <a:endParaRPr lang="en-US" dirty="0">
                        <a:solidFill>
                          <a:schemeClr val="bg1"/>
                        </a:solidFill>
                      </a:endParaRPr>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solidFill>
                      <a:schemeClr val="accent3"/>
                    </a:solidFill>
                  </a:tcPr>
                </a:tc>
                <a:tc>
                  <a:txBody>
                    <a:bodyPr/>
                    <a:lstStyle/>
                    <a:p>
                      <a:pPr algn="ctr"/>
                      <a:r>
                        <a:rPr lang="en-US" dirty="0" smtClean="0">
                          <a:solidFill>
                            <a:schemeClr val="bg1"/>
                          </a:solidFill>
                        </a:rPr>
                        <a:t>87</a:t>
                      </a:r>
                      <a:endParaRPr lang="en-US" dirty="0">
                        <a:solidFill>
                          <a:schemeClr val="bg1"/>
                        </a:solidFill>
                      </a:endParaRPr>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solidFill>
                      <a:schemeClr val="accent3"/>
                    </a:solidFill>
                  </a:tcPr>
                </a:tc>
                <a:tc>
                  <a:txBody>
                    <a:bodyPr/>
                    <a:lstStyle/>
                    <a:p>
                      <a:pPr algn="ctr"/>
                      <a:r>
                        <a:rPr lang="en-US" dirty="0" smtClean="0">
                          <a:solidFill>
                            <a:schemeClr val="bg1"/>
                          </a:solidFill>
                        </a:rPr>
                        <a:t>62</a:t>
                      </a:r>
                      <a:endParaRPr lang="en-US" dirty="0">
                        <a:solidFill>
                          <a:schemeClr val="bg1"/>
                        </a:solidFill>
                      </a:endParaRPr>
                    </a:p>
                  </a:txBody>
                  <a:tcPr anchor="ctr">
                    <a:lnL w="12700" cap="flat" cmpd="sng" algn="ctr">
                      <a:solidFill>
                        <a:srgbClr val="8FB568">
                          <a:lumMod val="60000"/>
                          <a:lumOff val="40000"/>
                        </a:srgbClr>
                      </a:solidFill>
                      <a:prstDash val="solid"/>
                      <a:round/>
                      <a:headEnd type="none" w="med" len="med"/>
                      <a:tailEnd type="none" w="med" len="med"/>
                    </a:lnL>
                    <a:lnR w="12700" cap="flat" cmpd="sng" algn="ctr">
                      <a:solidFill>
                        <a:srgbClr val="8FB568">
                          <a:lumMod val="60000"/>
                          <a:lumOff val="40000"/>
                        </a:srgbClr>
                      </a:solidFill>
                      <a:prstDash val="solid"/>
                      <a:round/>
                      <a:headEnd type="none" w="med" len="med"/>
                      <a:tailEnd type="none" w="med" len="med"/>
                    </a:lnR>
                    <a:lnT w="12700" cap="flat" cmpd="sng" algn="ctr">
                      <a:solidFill>
                        <a:srgbClr val="8FB568">
                          <a:lumMod val="60000"/>
                          <a:lumOff val="40000"/>
                        </a:srgbClr>
                      </a:solidFill>
                      <a:prstDash val="solid"/>
                      <a:round/>
                      <a:headEnd type="none" w="med" len="med"/>
                      <a:tailEnd type="none" w="med" len="med"/>
                    </a:lnT>
                    <a:lnB w="12700" cap="flat" cmpd="sng" algn="ctr">
                      <a:solidFill>
                        <a:srgbClr val="8FB568">
                          <a:lumMod val="60000"/>
                          <a:lumOff val="40000"/>
                        </a:srgbClr>
                      </a:solidFill>
                      <a:prstDash val="solid"/>
                      <a:round/>
                      <a:headEnd type="none" w="med" len="med"/>
                      <a:tailEnd type="none" w="med" len="med"/>
                    </a:lnB>
                    <a:solidFill>
                      <a:schemeClr val="accent3"/>
                    </a:solidFill>
                  </a:tcPr>
                </a:tc>
              </a:tr>
            </a:tbl>
          </a:graphicData>
        </a:graphic>
      </p:graphicFrame>
      <p:sp>
        <p:nvSpPr>
          <p:cNvPr id="7" name="Rectangle 6"/>
          <p:cNvSpPr/>
          <p:nvPr/>
        </p:nvSpPr>
        <p:spPr>
          <a:xfrm>
            <a:off x="1016031" y="2219895"/>
            <a:ext cx="4711546" cy="2323713"/>
          </a:xfrm>
          <a:prstGeom prst="rect">
            <a:avLst/>
          </a:prstGeom>
        </p:spPr>
        <p:txBody>
          <a:bodyPr wrap="none">
            <a:spAutoFit/>
          </a:bodyPr>
          <a:lstStyle/>
          <a:p>
            <a:pPr marL="457200" indent="-457200">
              <a:buFont typeface="Arial"/>
              <a:buChar char="•"/>
            </a:pPr>
            <a:r>
              <a:rPr lang="en-US" dirty="0" smtClean="0"/>
              <a:t>Dataset: Apache access log</a:t>
            </a:r>
          </a:p>
          <a:p>
            <a:pPr marL="457200" indent="-457200">
              <a:buFont typeface="Arial"/>
              <a:buChar char="•"/>
            </a:pPr>
            <a:r>
              <a:rPr lang="en-US" dirty="0" smtClean="0"/>
              <a:t>Size: 500 MB</a:t>
            </a:r>
          </a:p>
          <a:p>
            <a:pPr marL="457200" indent="-457200">
              <a:buFont typeface="Arial"/>
              <a:buChar char="•"/>
            </a:pPr>
            <a:r>
              <a:rPr lang="en-US" dirty="0" smtClean="0"/>
              <a:t>Events: 1.5 million</a:t>
            </a:r>
          </a:p>
          <a:p>
            <a:pPr marL="457200" indent="-457200">
              <a:buFont typeface="Arial"/>
              <a:buChar char="•"/>
            </a:pPr>
            <a:r>
              <a:rPr lang="en-US" dirty="0" smtClean="0"/>
              <a:t>Laptop: 2.4 GHz processor</a:t>
            </a:r>
            <a:br>
              <a:rPr lang="en-US" dirty="0" smtClean="0"/>
            </a:br>
            <a:r>
              <a:rPr lang="en-US" dirty="0" smtClean="0"/>
              <a:t>               4 GB RAM</a:t>
            </a:r>
          </a:p>
        </p:txBody>
      </p:sp>
      <p:sp>
        <p:nvSpPr>
          <p:cNvPr id="10" name="Rounded Rectangle 9"/>
          <p:cNvSpPr/>
          <p:nvPr/>
        </p:nvSpPr>
        <p:spPr>
          <a:xfrm>
            <a:off x="10887779" y="2065868"/>
            <a:ext cx="1337690" cy="4995332"/>
          </a:xfrm>
          <a:prstGeom prst="roundRect">
            <a:avLst/>
          </a:prstGeom>
          <a:noFill/>
          <a:ln w="57150" cmpd="sng"/>
        </p:spPr>
        <p:style>
          <a:lnRef idx="2">
            <a:schemeClr val="accent5"/>
          </a:lnRef>
          <a:fillRef idx="1">
            <a:schemeClr val="lt1"/>
          </a:fillRef>
          <a:effectRef idx="0">
            <a:schemeClr val="accent5"/>
          </a:effectRef>
          <a:fontRef idx="minor">
            <a:schemeClr val="dk1"/>
          </a:fontRef>
        </p:style>
        <p:txBody>
          <a:bodyPr rtlCol="0" anchor="t"/>
          <a:lstStyle/>
          <a:p>
            <a:endParaRPr lang="en-US" dirty="0"/>
          </a:p>
        </p:txBody>
      </p:sp>
    </p:spTree>
    <p:extLst>
      <p:ext uri="{BB962C8B-B14F-4D97-AF65-F5344CB8AC3E}">
        <p14:creationId xmlns:p14="http://schemas.microsoft.com/office/powerpoint/2010/main" val="72799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Supercharge Your Searches</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16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120205520"/>
              </p:ext>
            </p:extLst>
          </p:nvPr>
        </p:nvGraphicFramePr>
        <p:xfrm>
          <a:off x="1058859" y="1602321"/>
          <a:ext cx="14197580" cy="6407145"/>
        </p:xfrm>
        <a:graphic>
          <a:graphicData uri="http://schemas.openxmlformats.org/drawingml/2006/table">
            <a:tbl>
              <a:tblPr/>
              <a:tblGrid>
                <a:gridCol w="7098790"/>
                <a:gridCol w="7098790"/>
              </a:tblGrid>
              <a:tr h="711905">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Calibri" charset="0"/>
                          <a:ea typeface="ヒラギノ角ゴ ProN W3" charset="-128"/>
                        </a:rPr>
                        <a:t>Before</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C991"/>
                    </a:solid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Calibri" charset="0"/>
                          <a:ea typeface="ヒラギノ角ゴ ProN W3" charset="-128"/>
                        </a:rPr>
                        <a:t>After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DC991"/>
                    </a:solidFill>
                  </a:tcPr>
                </a:tc>
              </a:tr>
              <a:tr h="711905">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000000"/>
                          </a:solidFill>
                          <a:effectLst/>
                          <a:latin typeface="Calibri" charset="0"/>
                          <a:ea typeface="ヒラギノ角ゴ ProN W3" charset="-128"/>
                        </a:rPr>
                        <a:t>&gt; *</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defRPr/>
                      </a:pPr>
                      <a:endParaRPr kumimoji="0" lang="en-US" sz="3000" b="0" i="0" u="none" strike="noStrike" cap="none" normalizeH="0" baseline="0" dirty="0" smtClean="0">
                        <a:ln>
                          <a:noFill/>
                        </a:ln>
                        <a:solidFill>
                          <a:srgbClr val="000000"/>
                        </a:solidFill>
                        <a:effectLst/>
                        <a:latin typeface="Calibri" charset="0"/>
                        <a:ea typeface="ヒラギノ角ゴ ProN W3"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711905">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000000"/>
                          </a:solidFill>
                          <a:effectLst/>
                          <a:latin typeface="Calibri" charset="0"/>
                          <a:ea typeface="ヒラギノ角ゴ ProN W3" charset="-128"/>
                        </a:rPr>
                        <a:t>Use All Time all the time</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defRPr/>
                      </a:pPr>
                      <a:endParaRPr kumimoji="0" lang="en-US" sz="3000" b="0" i="0" u="none" strike="noStrike" cap="none" normalizeH="0" baseline="0" dirty="0" smtClean="0">
                        <a:ln>
                          <a:noFill/>
                        </a:ln>
                        <a:solidFill>
                          <a:srgbClr val="000000"/>
                        </a:solidFill>
                        <a:effectLst/>
                        <a:latin typeface="Calibri" charset="0"/>
                        <a:ea typeface="ヒラギノ角ゴ ProN W3"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711905">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000000"/>
                          </a:solidFill>
                          <a:effectLst/>
                          <a:latin typeface="Calibri" charset="0"/>
                          <a:ea typeface="ヒラギノ角ゴ ProN W3" charset="-128"/>
                        </a:rPr>
                        <a:t>&gt; foo | search bar</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rgbClr val="000000"/>
                        </a:solidFill>
                        <a:effectLst/>
                        <a:latin typeface="Calibri" charset="0"/>
                        <a:ea typeface="ヒラギノ角ゴ ProN W3"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711905">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000000"/>
                          </a:solidFill>
                          <a:effectLst/>
                          <a:latin typeface="Calibri" charset="0"/>
                          <a:ea typeface="ヒラギノ角ゴ ProN W3" charset="-128"/>
                        </a:rPr>
                        <a:t>Don’t use default fields</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rgbClr val="000000"/>
                        </a:solidFill>
                        <a:effectLst/>
                        <a:latin typeface="Calibri" charset="0"/>
                        <a:ea typeface="ヒラギノ角ゴ ProN W3"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711905">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000000"/>
                          </a:solidFill>
                          <a:effectLst/>
                          <a:latin typeface="Calibri" charset="0"/>
                          <a:ea typeface="ヒラギノ角ゴ ProN W3" charset="-128"/>
                        </a:rPr>
                        <a:t>Discover fields</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rgbClr val="000000"/>
                        </a:solidFill>
                        <a:effectLst/>
                        <a:latin typeface="Calibri" charset="0"/>
                        <a:ea typeface="ヒラギノ角ゴ ProN W3"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711905">
                <a:tc>
                  <a:txBody>
                    <a:bodyPr/>
                    <a:lstStyle/>
                    <a:p>
                      <a:pPr>
                        <a:buSzPct val="109000"/>
                      </a:pPr>
                      <a:r>
                        <a:rPr lang="en-US" sz="3000" dirty="0" smtClean="0"/>
                        <a:t>Build reports in the Flash Timeline</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rgbClr val="000000"/>
                        </a:solidFill>
                        <a:effectLst/>
                        <a:latin typeface="Calibri" charset="0"/>
                        <a:ea typeface="ヒラギノ角ゴ ProN W3"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711905">
                <a:tc>
                  <a:txBody>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lang="en-US" sz="3000" dirty="0" smtClean="0"/>
                        <a:t>Build reports over long</a:t>
                      </a:r>
                      <a:r>
                        <a:rPr lang="en-US" sz="3000" baseline="0" dirty="0" smtClean="0"/>
                        <a:t> spans of time</a:t>
                      </a:r>
                      <a:endParaRPr lang="en-US" sz="3000" dirty="0" smtClean="0"/>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rgbClr val="000000"/>
                        </a:solidFill>
                        <a:effectLst/>
                        <a:latin typeface="Calibri" charset="0"/>
                        <a:ea typeface="ヒラギノ角ゴ ProN W3"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711905">
                <a:tc>
                  <a:txBody>
                    <a:bodyPr/>
                    <a:lstStyle/>
                    <a:p>
                      <a:pPr>
                        <a:buSzPct val="109000"/>
                      </a:pPr>
                      <a:r>
                        <a:rPr lang="en-US" sz="3000" dirty="0" smtClean="0"/>
                        <a:t>Build reports on large datasets</a:t>
                      </a:r>
                      <a:endParaRPr lang="en-US" sz="3000" dirty="0"/>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a:buSzPct val="109000"/>
                      </a:pPr>
                      <a:endParaRPr lang="en-US" sz="30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bl>
          </a:graphicData>
        </a:graphic>
      </p:graphicFrame>
      <p:sp>
        <p:nvSpPr>
          <p:cNvPr id="2" name="Oval 1"/>
          <p:cNvSpPr/>
          <p:nvPr/>
        </p:nvSpPr>
        <p:spPr>
          <a:xfrm>
            <a:off x="3217230" y="1794934"/>
            <a:ext cx="254000" cy="254000"/>
          </a:xfrm>
          <a:prstGeom prst="ellipse">
            <a:avLst/>
          </a:prstGeom>
          <a:gradFill flip="none" rotWithShape="1">
            <a:gsLst>
              <a:gs pos="0">
                <a:srgbClr val="FF0000"/>
              </a:gs>
              <a:gs pos="60000">
                <a:srgbClr val="800000"/>
              </a:gs>
            </a:gsLst>
            <a:path path="circle">
              <a:fillToRect l="50000" t="50000" r="50000" b="50000"/>
            </a:path>
            <a:tileRect/>
          </a:gradFill>
          <a:effectLst>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0718456" y="1794933"/>
            <a:ext cx="254000" cy="254000"/>
          </a:xfrm>
          <a:prstGeom prst="ellipse">
            <a:avLst/>
          </a:prstGeom>
          <a:gradFill flip="none" rotWithShape="1">
            <a:gsLst>
              <a:gs pos="0">
                <a:schemeClr val="accent3">
                  <a:lumMod val="60000"/>
                  <a:lumOff val="40000"/>
                </a:schemeClr>
              </a:gs>
              <a:gs pos="60000">
                <a:schemeClr val="accent3">
                  <a:lumMod val="50000"/>
                </a:schemeClr>
              </a:gs>
            </a:gsLst>
            <a:path path="circle">
              <a:fillToRect l="50000" t="50000" r="50000" b="50000"/>
            </a:path>
            <a:tileRect/>
          </a:gradFill>
          <a:effectLst>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161601" y="2387597"/>
            <a:ext cx="7111769" cy="553998"/>
          </a:xfrm>
          <a:prstGeom prst="rect">
            <a:avLst/>
          </a:prstGeom>
          <a:noFill/>
        </p:spPr>
        <p:txBody>
          <a:bodyPr wrap="square" rtlCol="0">
            <a:spAutoFit/>
          </a:bodyPr>
          <a:lstStyle/>
          <a:p>
            <a:pPr lvl="0" defTabSz="455613" fontAlgn="base">
              <a:spcBef>
                <a:spcPct val="0"/>
              </a:spcBef>
              <a:spcAft>
                <a:spcPct val="0"/>
              </a:spcAft>
              <a:defRPr/>
            </a:pPr>
            <a:r>
              <a:rPr lang="en-US" sz="3000" dirty="0" smtClean="0">
                <a:solidFill>
                  <a:srgbClr val="000000"/>
                </a:solidFill>
                <a:latin typeface="Calibri" charset="0"/>
                <a:ea typeface="ヒラギノ角ゴ ProN W3" charset="-128"/>
              </a:rPr>
              <a:t>&gt; be=selective AND be=specific | …</a:t>
            </a:r>
            <a:endParaRPr lang="en-US" sz="3000" dirty="0">
              <a:solidFill>
                <a:srgbClr val="000000"/>
              </a:solidFill>
              <a:latin typeface="Calibri" charset="0"/>
              <a:ea typeface="ヒラギノ角ゴ ProN W3" charset="-128"/>
            </a:endParaRPr>
          </a:p>
        </p:txBody>
      </p:sp>
      <p:sp>
        <p:nvSpPr>
          <p:cNvPr id="8" name="TextBox 7"/>
          <p:cNvSpPr txBox="1"/>
          <p:nvPr/>
        </p:nvSpPr>
        <p:spPr>
          <a:xfrm>
            <a:off x="8161606" y="3098798"/>
            <a:ext cx="7111769" cy="553998"/>
          </a:xfrm>
          <a:prstGeom prst="rect">
            <a:avLst/>
          </a:prstGeom>
          <a:noFill/>
        </p:spPr>
        <p:txBody>
          <a:bodyPr wrap="square" rtlCol="0">
            <a:spAutoFit/>
          </a:bodyPr>
          <a:lstStyle/>
          <a:p>
            <a:pPr lvl="0" defTabSz="455613" fontAlgn="base">
              <a:spcBef>
                <a:spcPct val="0"/>
              </a:spcBef>
              <a:spcAft>
                <a:spcPct val="0"/>
              </a:spcAft>
              <a:defRPr/>
            </a:pPr>
            <a:r>
              <a:rPr lang="en-US" sz="3000" dirty="0" smtClean="0">
                <a:solidFill>
                  <a:srgbClr val="000000"/>
                </a:solidFill>
                <a:latin typeface="Calibri" charset="0"/>
                <a:ea typeface="ヒラギノ角ゴ ProN W3" charset="-128"/>
              </a:rPr>
              <a:t>Narrow time range</a:t>
            </a:r>
            <a:endParaRPr lang="en-US" sz="3000" dirty="0">
              <a:solidFill>
                <a:srgbClr val="000000"/>
              </a:solidFill>
              <a:latin typeface="Calibri" charset="0"/>
              <a:ea typeface="ヒラギノ角ゴ ProN W3" charset="-128"/>
            </a:endParaRPr>
          </a:p>
        </p:txBody>
      </p:sp>
      <p:sp>
        <p:nvSpPr>
          <p:cNvPr id="10" name="TextBox 9"/>
          <p:cNvSpPr txBox="1"/>
          <p:nvPr/>
        </p:nvSpPr>
        <p:spPr>
          <a:xfrm>
            <a:off x="8161606" y="3809997"/>
            <a:ext cx="7111769" cy="553998"/>
          </a:xfrm>
          <a:prstGeom prst="rect">
            <a:avLst/>
          </a:prstGeom>
          <a:noFill/>
        </p:spPr>
        <p:txBody>
          <a:bodyPr wrap="square" rtlCol="0">
            <a:spAutoFit/>
          </a:bodyPr>
          <a:lstStyle/>
          <a:p>
            <a:pPr lvl="0" defTabSz="455613" fontAlgn="base">
              <a:spcBef>
                <a:spcPct val="0"/>
              </a:spcBef>
              <a:spcAft>
                <a:spcPct val="0"/>
              </a:spcAft>
              <a:defRPr/>
            </a:pPr>
            <a:r>
              <a:rPr lang="en-US" sz="3000" dirty="0" smtClean="0">
                <a:solidFill>
                  <a:srgbClr val="000000"/>
                </a:solidFill>
                <a:latin typeface="Calibri" charset="0"/>
                <a:ea typeface="ヒラギノ角ゴ ProN W3" charset="-128"/>
              </a:rPr>
              <a:t>&gt; foo bar</a:t>
            </a:r>
            <a:endParaRPr lang="en-US" sz="3000" dirty="0">
              <a:solidFill>
                <a:srgbClr val="000000"/>
              </a:solidFill>
              <a:latin typeface="Calibri" charset="0"/>
              <a:ea typeface="ヒラギノ角ゴ ProN W3" charset="-128"/>
            </a:endParaRPr>
          </a:p>
        </p:txBody>
      </p:sp>
      <p:sp>
        <p:nvSpPr>
          <p:cNvPr id="11" name="TextBox 10"/>
          <p:cNvSpPr txBox="1"/>
          <p:nvPr/>
        </p:nvSpPr>
        <p:spPr>
          <a:xfrm>
            <a:off x="8161606" y="4521198"/>
            <a:ext cx="7111769" cy="553998"/>
          </a:xfrm>
          <a:prstGeom prst="rect">
            <a:avLst/>
          </a:prstGeom>
          <a:noFill/>
        </p:spPr>
        <p:txBody>
          <a:bodyPr wrap="square" rtlCol="0">
            <a:spAutoFit/>
          </a:bodyPr>
          <a:lstStyle/>
          <a:p>
            <a:pPr lvl="0" defTabSz="455613" fontAlgn="base">
              <a:spcBef>
                <a:spcPct val="0"/>
              </a:spcBef>
              <a:spcAft>
                <a:spcPct val="0"/>
              </a:spcAft>
              <a:defRPr/>
            </a:pPr>
            <a:r>
              <a:rPr lang="en-US" sz="3000" dirty="0" smtClean="0">
                <a:solidFill>
                  <a:srgbClr val="000000"/>
                </a:solidFill>
                <a:latin typeface="Calibri" charset="0"/>
                <a:ea typeface="ヒラギノ角ゴ ProN W3" charset="-128"/>
              </a:rPr>
              <a:t>&gt; host=web </a:t>
            </a:r>
            <a:r>
              <a:rPr lang="en-US" sz="3000" dirty="0" err="1" smtClean="0">
                <a:solidFill>
                  <a:srgbClr val="000000"/>
                </a:solidFill>
                <a:latin typeface="Calibri" charset="0"/>
                <a:ea typeface="ヒラギノ角ゴ ProN W3" charset="-128"/>
              </a:rPr>
              <a:t>sourcetype</a:t>
            </a:r>
            <a:r>
              <a:rPr lang="en-US" sz="3000" dirty="0" smtClean="0">
                <a:solidFill>
                  <a:srgbClr val="000000"/>
                </a:solidFill>
                <a:latin typeface="Calibri" charset="0"/>
                <a:ea typeface="ヒラギノ角ゴ ProN W3" charset="-128"/>
              </a:rPr>
              <a:t>=access*</a:t>
            </a:r>
            <a:endParaRPr lang="en-US" sz="3000" dirty="0">
              <a:solidFill>
                <a:srgbClr val="000000"/>
              </a:solidFill>
              <a:latin typeface="Calibri" charset="0"/>
              <a:ea typeface="ヒラギノ角ゴ ProN W3" charset="-128"/>
            </a:endParaRPr>
          </a:p>
        </p:txBody>
      </p:sp>
      <p:sp>
        <p:nvSpPr>
          <p:cNvPr id="13" name="TextBox 12"/>
          <p:cNvSpPr txBox="1"/>
          <p:nvPr/>
        </p:nvSpPr>
        <p:spPr>
          <a:xfrm>
            <a:off x="8161605" y="5943596"/>
            <a:ext cx="7111769" cy="553998"/>
          </a:xfrm>
          <a:prstGeom prst="rect">
            <a:avLst/>
          </a:prstGeom>
          <a:noFill/>
        </p:spPr>
        <p:txBody>
          <a:bodyPr wrap="square" rtlCol="0">
            <a:spAutoFit/>
          </a:bodyPr>
          <a:lstStyle/>
          <a:p>
            <a:pPr lvl="0" defTabSz="455613" fontAlgn="base">
              <a:spcBef>
                <a:spcPct val="0"/>
              </a:spcBef>
              <a:spcAft>
                <a:spcPct val="0"/>
              </a:spcAft>
              <a:defRPr/>
            </a:pPr>
            <a:r>
              <a:rPr lang="en-US" sz="3000" dirty="0" smtClean="0">
                <a:solidFill>
                  <a:srgbClr val="000000"/>
                </a:solidFill>
                <a:latin typeface="Calibri" charset="0"/>
                <a:ea typeface="ヒラギノ角ゴ ProN W3" charset="-128"/>
              </a:rPr>
              <a:t>Use Advanced Charting View</a:t>
            </a:r>
            <a:endParaRPr lang="en-US" sz="3000" dirty="0">
              <a:solidFill>
                <a:srgbClr val="000000"/>
              </a:solidFill>
              <a:latin typeface="Calibri" charset="0"/>
              <a:ea typeface="ヒラギノ角ゴ ProN W3" charset="-128"/>
            </a:endParaRPr>
          </a:p>
        </p:txBody>
      </p:sp>
      <p:sp>
        <p:nvSpPr>
          <p:cNvPr id="14" name="TextBox 13"/>
          <p:cNvSpPr txBox="1"/>
          <p:nvPr/>
        </p:nvSpPr>
        <p:spPr>
          <a:xfrm>
            <a:off x="8161605" y="6654796"/>
            <a:ext cx="7111769" cy="553998"/>
          </a:xfrm>
          <a:prstGeom prst="rect">
            <a:avLst/>
          </a:prstGeom>
          <a:noFill/>
        </p:spPr>
        <p:txBody>
          <a:bodyPr wrap="square" rtlCol="0">
            <a:spAutoFit/>
          </a:bodyPr>
          <a:lstStyle/>
          <a:p>
            <a:pPr lvl="0" defTabSz="455613" fontAlgn="base">
              <a:spcBef>
                <a:spcPct val="0"/>
              </a:spcBef>
              <a:spcAft>
                <a:spcPct val="0"/>
              </a:spcAft>
              <a:defRPr/>
            </a:pPr>
            <a:r>
              <a:rPr lang="en-US" sz="3000" dirty="0" smtClean="0">
                <a:solidFill>
                  <a:srgbClr val="000000"/>
                </a:solidFill>
                <a:latin typeface="Calibri" charset="0"/>
                <a:ea typeface="ヒラギノ角ゴ ProN W3" charset="-128"/>
              </a:rPr>
              <a:t>Use Summary Indexing</a:t>
            </a:r>
            <a:endParaRPr lang="en-US" sz="3000" dirty="0">
              <a:solidFill>
                <a:srgbClr val="000000"/>
              </a:solidFill>
              <a:latin typeface="Calibri" charset="0"/>
              <a:ea typeface="ヒラギノ角ゴ ProN W3" charset="-128"/>
            </a:endParaRPr>
          </a:p>
        </p:txBody>
      </p:sp>
      <p:sp>
        <p:nvSpPr>
          <p:cNvPr id="16" name="TextBox 15"/>
          <p:cNvSpPr txBox="1"/>
          <p:nvPr/>
        </p:nvSpPr>
        <p:spPr>
          <a:xfrm>
            <a:off x="8161609" y="7365996"/>
            <a:ext cx="7111769" cy="553998"/>
          </a:xfrm>
          <a:prstGeom prst="rect">
            <a:avLst/>
          </a:prstGeom>
          <a:noFill/>
        </p:spPr>
        <p:txBody>
          <a:bodyPr wrap="square" rtlCol="0">
            <a:spAutoFit/>
          </a:bodyPr>
          <a:lstStyle/>
          <a:p>
            <a:pPr lvl="0" defTabSz="455613" fontAlgn="base">
              <a:spcBef>
                <a:spcPct val="0"/>
              </a:spcBef>
              <a:spcAft>
                <a:spcPct val="0"/>
              </a:spcAft>
              <a:defRPr/>
            </a:pPr>
            <a:r>
              <a:rPr lang="en-US" sz="3000" dirty="0" smtClean="0">
                <a:solidFill>
                  <a:srgbClr val="000000"/>
                </a:solidFill>
                <a:latin typeface="Calibri" charset="0"/>
                <a:ea typeface="ヒラギノ角ゴ ProN W3" charset="-128"/>
              </a:rPr>
              <a:t>Use Summary Indexing</a:t>
            </a:r>
            <a:endParaRPr lang="en-US" sz="3000" dirty="0">
              <a:solidFill>
                <a:srgbClr val="000000"/>
              </a:solidFill>
              <a:latin typeface="Calibri" charset="0"/>
              <a:ea typeface="ヒラギノ角ゴ ProN W3" charset="-128"/>
            </a:endParaRPr>
          </a:p>
        </p:txBody>
      </p:sp>
      <p:sp>
        <p:nvSpPr>
          <p:cNvPr id="17" name="TextBox 16"/>
          <p:cNvSpPr txBox="1"/>
          <p:nvPr/>
        </p:nvSpPr>
        <p:spPr>
          <a:xfrm>
            <a:off x="8161605" y="5232397"/>
            <a:ext cx="7111769" cy="553998"/>
          </a:xfrm>
          <a:prstGeom prst="rect">
            <a:avLst/>
          </a:prstGeom>
          <a:noFill/>
        </p:spPr>
        <p:txBody>
          <a:bodyPr wrap="square" rtlCol="0">
            <a:spAutoFit/>
          </a:bodyPr>
          <a:lstStyle/>
          <a:p>
            <a:pPr lvl="0" defTabSz="455613" fontAlgn="base">
              <a:spcBef>
                <a:spcPct val="0"/>
              </a:spcBef>
              <a:spcAft>
                <a:spcPct val="0"/>
              </a:spcAft>
              <a:defRPr/>
            </a:pPr>
            <a:r>
              <a:rPr lang="en-US" sz="3000" dirty="0" smtClean="0">
                <a:solidFill>
                  <a:srgbClr val="000000"/>
                </a:solidFill>
                <a:latin typeface="Calibri" charset="0"/>
                <a:ea typeface="ヒラギノ角ゴ ProN W3" charset="-128"/>
              </a:rPr>
              <a:t>Disable field discovery or … | fields</a:t>
            </a:r>
            <a:endParaRPr lang="en-US" sz="3000" dirty="0">
              <a:solidFill>
                <a:srgbClr val="000000"/>
              </a:solidFill>
              <a:latin typeface="Calibri" charset="0"/>
              <a:ea typeface="ヒラギノ角ゴ ProN W3" charset="-128"/>
            </a:endParaRPr>
          </a:p>
        </p:txBody>
      </p:sp>
    </p:spTree>
    <p:extLst>
      <p:ext uri="{BB962C8B-B14F-4D97-AF65-F5344CB8AC3E}">
        <p14:creationId xmlns:p14="http://schemas.microsoft.com/office/powerpoint/2010/main" val="3054259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1" grpId="0"/>
      <p:bldP spid="13" grpId="0"/>
      <p:bldP spid="14"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Technical Help: Splunk Answers</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17</a:t>
            </a:fld>
            <a:endParaRPr lang="en-US"/>
          </a:p>
        </p:txBody>
      </p:sp>
      <p:sp>
        <p:nvSpPr>
          <p:cNvPr id="5" name="Content Placeholder 2"/>
          <p:cNvSpPr>
            <a:spLocks noGrp="1"/>
          </p:cNvSpPr>
          <p:nvPr>
            <p:ph idx="1"/>
          </p:nvPr>
        </p:nvSpPr>
        <p:spPr>
          <a:xfrm>
            <a:off x="812880" y="1826381"/>
            <a:ext cx="14631829" cy="6341837"/>
          </a:xfrm>
        </p:spPr>
        <p:txBody>
          <a:bodyPr>
            <a:normAutofit/>
          </a:bodyPr>
          <a:lstStyle/>
          <a:p>
            <a:r>
              <a:rPr lang="en-US" dirty="0" smtClean="0">
                <a:hlinkClick r:id="rId3"/>
              </a:rPr>
              <a:t>http://answers.splunk.com</a:t>
            </a:r>
            <a:endParaRPr lang="en-US" dirty="0" smtClean="0"/>
          </a:p>
          <a:p>
            <a:r>
              <a:rPr lang="en-US" dirty="0" smtClean="0"/>
              <a:t>Community driven</a:t>
            </a:r>
          </a:p>
          <a:p>
            <a:r>
              <a:rPr lang="en-US" dirty="0" smtClean="0"/>
              <a:t>Splunk supported</a:t>
            </a:r>
          </a:p>
          <a:p>
            <a:r>
              <a:rPr lang="en-US" dirty="0" smtClean="0"/>
              <a:t>Knowledge exchange</a:t>
            </a:r>
          </a:p>
          <a:p>
            <a:r>
              <a:rPr lang="en-US" dirty="0" smtClean="0"/>
              <a:t>Q &amp; A</a:t>
            </a: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320622" y="2051624"/>
            <a:ext cx="8073394" cy="4987955"/>
          </a:xfrm>
          <a:prstGeom prst="rect">
            <a:avLst/>
          </a:prstGeom>
          <a:scene3d>
            <a:camera prst="orthographicFront"/>
            <a:lightRig rig="threePt" dir="t"/>
          </a:scene3d>
          <a:sp3d>
            <a:bevelT/>
          </a:sp3d>
        </p:spPr>
      </p:pic>
    </p:spTree>
    <p:extLst>
      <p:ext uri="{BB962C8B-B14F-4D97-AF65-F5344CB8AC3E}">
        <p14:creationId xmlns:p14="http://schemas.microsoft.com/office/powerpoint/2010/main" val="16513790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Splunk Education</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18</a:t>
            </a:fld>
            <a:endParaRPr lang="en-US"/>
          </a:p>
        </p:txBody>
      </p:sp>
      <p:sp>
        <p:nvSpPr>
          <p:cNvPr id="5" name="Content Placeholder 2"/>
          <p:cNvSpPr>
            <a:spLocks noGrp="1"/>
          </p:cNvSpPr>
          <p:nvPr>
            <p:ph idx="1"/>
          </p:nvPr>
        </p:nvSpPr>
        <p:spPr>
          <a:xfrm>
            <a:off x="812880" y="1826381"/>
            <a:ext cx="14631829" cy="6341837"/>
          </a:xfrm>
        </p:spPr>
        <p:txBody>
          <a:bodyPr>
            <a:normAutofit/>
          </a:bodyPr>
          <a:lstStyle/>
          <a:p>
            <a:r>
              <a:rPr lang="en-US" dirty="0" smtClean="0"/>
              <a:t>Splunk Education</a:t>
            </a:r>
          </a:p>
          <a:p>
            <a:pPr lvl="1"/>
            <a:r>
              <a:rPr lang="en-US" dirty="0" smtClean="0">
                <a:solidFill>
                  <a:srgbClr val="000000"/>
                </a:solidFill>
              </a:rPr>
              <a:t>Search &amp; Reporting Course</a:t>
            </a:r>
          </a:p>
          <a:p>
            <a:pPr lvl="1"/>
            <a:r>
              <a:rPr lang="en-US" dirty="0" smtClean="0">
                <a:solidFill>
                  <a:schemeClr val="tx1"/>
                </a:solidFill>
              </a:rPr>
              <a:t>Pre-Requisite: Using Splunk Course</a:t>
            </a:r>
          </a:p>
          <a:p>
            <a:pPr marL="457200" lvl="1" indent="0">
              <a:buNone/>
            </a:pPr>
            <a:endParaRPr lang="en-US" dirty="0" smtClean="0">
              <a:solidFill>
                <a:schemeClr val="tx1"/>
              </a:solidFill>
            </a:endParaRPr>
          </a:p>
          <a:p>
            <a:r>
              <a:rPr lang="en-US" dirty="0" smtClean="0"/>
              <a:t>Splunk User Conference</a:t>
            </a:r>
          </a:p>
          <a:p>
            <a:pPr lvl="1"/>
            <a:r>
              <a:rPr lang="en-US" dirty="0" smtClean="0">
                <a:solidFill>
                  <a:srgbClr val="000000"/>
                </a:solidFill>
              </a:rPr>
              <a:t>August </a:t>
            </a:r>
            <a:r>
              <a:rPr lang="en-US" dirty="0">
                <a:solidFill>
                  <a:srgbClr val="000000"/>
                </a:solidFill>
              </a:rPr>
              <a:t>15-17 in San Francisco, CA</a:t>
            </a:r>
          </a:p>
          <a:p>
            <a:pPr lvl="1"/>
            <a:r>
              <a:rPr lang="en-US" dirty="0">
                <a:solidFill>
                  <a:srgbClr val="000000"/>
                </a:solidFill>
              </a:rPr>
              <a:t>5 tracks, more than 40 sessions, the smartest Splunk users </a:t>
            </a:r>
            <a:r>
              <a:rPr lang="en-US" dirty="0" smtClean="0">
                <a:solidFill>
                  <a:srgbClr val="000000"/>
                </a:solidFill>
              </a:rPr>
              <a:t>together</a:t>
            </a:r>
          </a:p>
          <a:p>
            <a:pPr lvl="1"/>
            <a:r>
              <a:rPr lang="en-US" dirty="0" smtClean="0">
                <a:solidFill>
                  <a:srgbClr val="000000"/>
                </a:solidFill>
              </a:rPr>
              <a:t>Sessions dedicated to search (Beginner, Intermediate, Advanced)</a:t>
            </a:r>
            <a:endParaRPr lang="en-US" dirty="0">
              <a:solidFill>
                <a:srgbClr val="000000"/>
              </a:solidFill>
            </a:endParaRPr>
          </a:p>
          <a:p>
            <a:endParaRPr lang="en-US" dirty="0" smtClean="0"/>
          </a:p>
          <a:p>
            <a:endParaRPr lang="en-US" sz="1600" dirty="0" smtClean="0"/>
          </a:p>
        </p:txBody>
      </p:sp>
      <p:pic>
        <p:nvPicPr>
          <p:cNvPr id="7" name="Picture 6" descr="Screen shot 2011-04-25 at 11.29.27 P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27536" y="2676163"/>
            <a:ext cx="1524000" cy="1616703"/>
          </a:xfrm>
          <a:prstGeom prst="rect">
            <a:avLst/>
          </a:prstGeom>
        </p:spPr>
      </p:pic>
      <p:pic>
        <p:nvPicPr>
          <p:cNvPr id="8" name="Picture 7" descr="Screen shot 2011-04-25 at 11.31.08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469849" y="3260045"/>
            <a:ext cx="1501345" cy="1585017"/>
          </a:xfrm>
          <a:prstGeom prst="rect">
            <a:avLst/>
          </a:prstGeom>
        </p:spPr>
      </p:pic>
    </p:spTree>
    <p:extLst>
      <p:ext uri="{BB962C8B-B14F-4D97-AF65-F5344CB8AC3E}">
        <p14:creationId xmlns:p14="http://schemas.microsoft.com/office/powerpoint/2010/main" val="8983324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Q&amp;A</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19</a:t>
            </a:fld>
            <a:endParaRPr lang="en-US"/>
          </a:p>
        </p:txBody>
      </p:sp>
      <p:sp>
        <p:nvSpPr>
          <p:cNvPr id="5" name="Content Placeholder 6"/>
          <p:cNvSpPr>
            <a:spLocks noGrp="1"/>
          </p:cNvSpPr>
          <p:nvPr>
            <p:ph idx="4294967295"/>
          </p:nvPr>
        </p:nvSpPr>
        <p:spPr bwMode="gray">
          <a:xfrm>
            <a:off x="1383008" y="1877089"/>
            <a:ext cx="13488115" cy="6194007"/>
          </a:xfrm>
        </p:spPr>
        <p:txBody>
          <a:bodyPr>
            <a:normAutofit/>
          </a:bodyPr>
          <a:lstStyle/>
          <a:p>
            <a:pPr>
              <a:buSzPct val="109000"/>
            </a:pPr>
            <a:r>
              <a:rPr lang="en-US" dirty="0" smtClean="0"/>
              <a:t>Questions?</a:t>
            </a:r>
          </a:p>
          <a:p>
            <a:pPr>
              <a:buSzPct val="109000"/>
            </a:pPr>
            <a:r>
              <a:rPr lang="en-US" dirty="0" smtClean="0"/>
              <a:t>Examples</a:t>
            </a:r>
          </a:p>
          <a:p>
            <a:pPr>
              <a:buSzPct val="109000"/>
            </a:pPr>
            <a:r>
              <a:rPr lang="en-US" dirty="0" smtClean="0"/>
              <a:t>Looking Ahead</a:t>
            </a:r>
          </a:p>
          <a:p>
            <a:pPr marL="0" indent="0">
              <a:buSzPct val="109000"/>
              <a:buNone/>
            </a:pPr>
            <a:endParaRPr lang="en-US" dirty="0" smtClean="0"/>
          </a:p>
        </p:txBody>
      </p:sp>
    </p:spTree>
    <p:extLst>
      <p:ext uri="{BB962C8B-B14F-4D97-AF65-F5344CB8AC3E}">
        <p14:creationId xmlns:p14="http://schemas.microsoft.com/office/powerpoint/2010/main" val="31876120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8" name="Slide Number Placeholder 7"/>
          <p:cNvSpPr>
            <a:spLocks noGrp="1"/>
          </p:cNvSpPr>
          <p:nvPr>
            <p:ph type="sldNum" sz="quarter" idx="12"/>
          </p:nvPr>
        </p:nvSpPr>
        <p:spPr/>
        <p:txBody>
          <a:bodyPr/>
          <a:lstStyle/>
          <a:p>
            <a:fld id="{027CC8FC-DC84-4CE8-AADD-ED05D9A2A54F}" type="slidenum">
              <a:rPr lang="en-US" smtClean="0"/>
              <a:pPr/>
              <a:t>2</a:t>
            </a:fld>
            <a:endParaRPr lang="en-US"/>
          </a:p>
        </p:txBody>
      </p:sp>
      <p:sp>
        <p:nvSpPr>
          <p:cNvPr id="7" name="Content Placeholder 6"/>
          <p:cNvSpPr>
            <a:spLocks noGrp="1"/>
          </p:cNvSpPr>
          <p:nvPr>
            <p:ph idx="1"/>
          </p:nvPr>
        </p:nvSpPr>
        <p:spPr bwMode="gray"/>
        <p:txBody>
          <a:bodyPr/>
          <a:lstStyle/>
          <a:p>
            <a:r>
              <a:rPr lang="en-US" dirty="0" smtClean="0">
                <a:solidFill>
                  <a:srgbClr val="FFFFFF"/>
                </a:solidFill>
              </a:rPr>
              <a:t>Where’s the Turbo Button?</a:t>
            </a:r>
          </a:p>
          <a:p>
            <a:r>
              <a:rPr lang="en-US" dirty="0" smtClean="0">
                <a:solidFill>
                  <a:srgbClr val="FFFFFF"/>
                </a:solidFill>
              </a:rPr>
              <a:t>How Search Works</a:t>
            </a:r>
          </a:p>
          <a:p>
            <a:r>
              <a:rPr lang="en-US" dirty="0" smtClean="0">
                <a:solidFill>
                  <a:srgbClr val="FFFFFF"/>
                </a:solidFill>
              </a:rPr>
              <a:t>Supercharging Your Searches</a:t>
            </a:r>
          </a:p>
          <a:p>
            <a:r>
              <a:rPr lang="en-US" smtClean="0">
                <a:solidFill>
                  <a:srgbClr val="FFFFFF"/>
                </a:solidFill>
              </a:rPr>
              <a:t>Resources</a:t>
            </a:r>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chorCtr="0">
            <a:normAutofit fontScale="90000"/>
          </a:bodyPr>
          <a:lstStyle/>
          <a:p>
            <a:pPr defTabSz="914400" eaLnBrk="0" hangingPunct="0">
              <a:spcBef>
                <a:spcPts val="2100"/>
              </a:spcBef>
              <a:defRPr/>
            </a:pPr>
            <a:r>
              <a:rPr lang="en-US" sz="9600" kern="0" dirty="0" smtClean="0">
                <a:sym typeface="Myriad Pro" charset="0"/>
              </a:rPr>
              <a:t>Thank You :)</a:t>
            </a:r>
            <a:endParaRPr lang="en-US" sz="9600" kern="0" dirty="0">
              <a:sym typeface="Myriad Pro" charset="0"/>
            </a:endParaRPr>
          </a:p>
        </p:txBody>
      </p:sp>
      <p:sp>
        <p:nvSpPr>
          <p:cNvPr id="5" name="Text Placeholder 5"/>
          <p:cNvSpPr txBox="1">
            <a:spLocks/>
          </p:cNvSpPr>
          <p:nvPr/>
        </p:nvSpPr>
        <p:spPr>
          <a:xfrm>
            <a:off x="9326563" y="6505575"/>
            <a:ext cx="5926137" cy="1458913"/>
          </a:xfrm>
          <a:prstGeom prst="rect">
            <a:avLst/>
          </a:prstGeom>
        </p:spPr>
        <p:txBody>
          <a:bodyPr/>
          <a:lstStyle>
            <a:lvl1pPr marL="0" indent="0">
              <a:buNone/>
              <a:defRPr sz="4000" baseline="0"/>
            </a:lvl1pPr>
          </a:lstStyle>
          <a:p>
            <a:pPr defTabSz="914400" eaLnBrk="0" hangingPunct="0">
              <a:spcBef>
                <a:spcPts val="2100"/>
              </a:spcBef>
              <a:buClr>
                <a:srgbClr val="FFFFFF"/>
              </a:buClr>
              <a:buSzPct val="100000"/>
              <a:buFont typeface="Myriad Pro" charset="0"/>
              <a:buNone/>
              <a:defRPr/>
            </a:pPr>
            <a:endParaRPr lang="en-US" kern="0" dirty="0">
              <a:solidFill>
                <a:schemeClr val="bg1"/>
              </a:solidFill>
              <a:latin typeface="+mn-lt"/>
              <a:ea typeface="+mn-ea"/>
              <a:cs typeface="+mn-cs"/>
              <a:sym typeface="Myriad Pro" charset="0"/>
            </a:endParaRPr>
          </a:p>
        </p:txBody>
      </p:sp>
    </p:spTree>
    <p:extLst>
      <p:ext uri="{BB962C8B-B14F-4D97-AF65-F5344CB8AC3E}">
        <p14:creationId xmlns:p14="http://schemas.microsoft.com/office/powerpoint/2010/main" val="12245218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Graphic for Spreading the Word</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21</a:t>
            </a:fld>
            <a:endParaRPr lang="en-US"/>
          </a:p>
        </p:txBody>
      </p:sp>
      <p:grpSp>
        <p:nvGrpSpPr>
          <p:cNvPr id="9" name="Group 8"/>
          <p:cNvGrpSpPr/>
          <p:nvPr/>
        </p:nvGrpSpPr>
        <p:grpSpPr>
          <a:xfrm>
            <a:off x="3183365" y="2472253"/>
            <a:ext cx="9880278" cy="3657601"/>
            <a:chOff x="3014037" y="2116668"/>
            <a:chExt cx="9880278" cy="3657601"/>
          </a:xfrm>
        </p:grpSpPr>
        <p:sp>
          <p:nvSpPr>
            <p:cNvPr id="39" name="TextBox 38"/>
            <p:cNvSpPr txBox="1"/>
            <p:nvPr/>
          </p:nvSpPr>
          <p:spPr>
            <a:xfrm>
              <a:off x="7901897" y="2116669"/>
              <a:ext cx="4992418" cy="365760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noAutofit/>
            </a:bodyPr>
            <a:lstStyle/>
            <a:p>
              <a:r>
                <a:rPr lang="en-US" sz="2000" b="1" dirty="0"/>
                <a:t>Supercharge Your Searches</a:t>
              </a:r>
              <a:endParaRPr lang="en-US" sz="2000" dirty="0"/>
            </a:p>
            <a:p>
              <a:endParaRPr lang="en-US" sz="800" dirty="0"/>
            </a:p>
            <a:p>
              <a:r>
                <a:rPr lang="en-US" sz="1600" dirty="0"/>
                <a:t>One of the questions we often hear is, ‘Where’s the turbo button?’  We’re working on that, but it’s not easy to make a turbo button that will work for everyone so we want to empower you to make better decisions about how you search.  This is a workshop designed to help Splunk users supercharge their </a:t>
              </a:r>
              <a:r>
                <a:rPr lang="en-US" sz="1600" dirty="0" smtClean="0"/>
                <a:t>searches—slim </a:t>
              </a:r>
              <a:r>
                <a:rPr lang="en-US" sz="1600" dirty="0"/>
                <a:t>down searches by addressing common mistakes and help users understand how the search engine works under the hood.  In many ways, performance is governed by the hardware and Splunk infrastructure already in place, however there are some critical decisions users can make to increase search speeds</a:t>
              </a:r>
              <a:r>
                <a:rPr lang="en-US" sz="1600" dirty="0" smtClean="0"/>
                <a:t>.  Get smarter.  Go faster.</a:t>
              </a:r>
            </a:p>
          </p:txBody>
        </p:sp>
        <p:pic>
          <p:nvPicPr>
            <p:cNvPr id="8" name="Picture 7" descr="WERA LVMS Splunk Racing smal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14037" y="2116668"/>
              <a:ext cx="4876642" cy="3651149"/>
            </a:xfrm>
            <a:prstGeom prst="rect">
              <a:avLst/>
            </a:prstGeom>
            <a:ln/>
          </p:spPr>
          <p:style>
            <a:lnRef idx="1">
              <a:schemeClr val="accent5"/>
            </a:lnRef>
            <a:fillRef idx="2">
              <a:schemeClr val="accent5"/>
            </a:fillRef>
            <a:effectRef idx="1">
              <a:schemeClr val="accent5"/>
            </a:effectRef>
            <a:fontRef idx="minor">
              <a:schemeClr val="dk1"/>
            </a:fontRef>
          </p:style>
        </p:pic>
      </p:grpSp>
    </p:spTree>
    <p:extLst>
      <p:ext uri="{BB962C8B-B14F-4D97-AF65-F5344CB8AC3E}">
        <p14:creationId xmlns:p14="http://schemas.microsoft.com/office/powerpoint/2010/main" val="4375009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Search Behavior</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3</a:t>
            </a:fld>
            <a:endParaRPr lang="en-US"/>
          </a:p>
        </p:txBody>
      </p:sp>
      <p:sp>
        <p:nvSpPr>
          <p:cNvPr id="5" name="Content Placeholder 6"/>
          <p:cNvSpPr>
            <a:spLocks noGrp="1"/>
          </p:cNvSpPr>
          <p:nvPr>
            <p:ph idx="4294967295"/>
          </p:nvPr>
        </p:nvSpPr>
        <p:spPr bwMode="gray">
          <a:xfrm>
            <a:off x="1383008" y="1877090"/>
            <a:ext cx="13488115" cy="6454110"/>
          </a:xfrm>
        </p:spPr>
        <p:txBody>
          <a:bodyPr>
            <a:normAutofit/>
          </a:bodyPr>
          <a:lstStyle/>
          <a:p>
            <a:pPr>
              <a:buSzPct val="109000"/>
            </a:pPr>
            <a:r>
              <a:rPr lang="en-US" dirty="0" smtClean="0"/>
              <a:t>&gt; *</a:t>
            </a:r>
          </a:p>
          <a:p>
            <a:pPr>
              <a:buSzPct val="109000"/>
            </a:pPr>
            <a:r>
              <a:rPr lang="en-US" dirty="0"/>
              <a:t>Use All Time all the </a:t>
            </a:r>
            <a:r>
              <a:rPr lang="en-US" dirty="0" smtClean="0"/>
              <a:t>time</a:t>
            </a:r>
          </a:p>
          <a:p>
            <a:pPr>
              <a:buSzPct val="109000"/>
            </a:pPr>
            <a:r>
              <a:rPr lang="en-US" dirty="0" smtClean="0"/>
              <a:t>&gt; foo | search bar</a:t>
            </a:r>
          </a:p>
          <a:p>
            <a:pPr>
              <a:buSzPct val="109000"/>
            </a:pPr>
            <a:r>
              <a:rPr lang="en-US" dirty="0" smtClean="0"/>
              <a:t>Don’t use default fields</a:t>
            </a:r>
          </a:p>
          <a:p>
            <a:pPr>
              <a:buSzPct val="109000"/>
            </a:pPr>
            <a:r>
              <a:rPr lang="en-US" dirty="0"/>
              <a:t>Discover Fields</a:t>
            </a:r>
          </a:p>
          <a:p>
            <a:pPr>
              <a:buSzPct val="109000"/>
            </a:pPr>
            <a:r>
              <a:rPr lang="en-US" dirty="0" smtClean="0"/>
              <a:t>Build reports in the Flash Timeline View</a:t>
            </a:r>
          </a:p>
          <a:p>
            <a:pPr>
              <a:buSzPct val="109000"/>
            </a:pPr>
            <a:r>
              <a:rPr lang="en-US" dirty="0" smtClean="0"/>
              <a:t>Build reports over long spans of time</a:t>
            </a:r>
          </a:p>
          <a:p>
            <a:pPr>
              <a:buSzPct val="109000"/>
            </a:pPr>
            <a:r>
              <a:rPr lang="en-US" dirty="0"/>
              <a:t>Build reports on large </a:t>
            </a:r>
            <a:r>
              <a:rPr lang="en-US" dirty="0" smtClean="0"/>
              <a:t>datasets</a:t>
            </a:r>
          </a:p>
          <a:p>
            <a:pPr>
              <a:buSzPct val="109000"/>
            </a:pPr>
            <a:endParaRPr lang="en-US" dirty="0" smtClean="0"/>
          </a:p>
          <a:p>
            <a:pPr>
              <a:buSzPct val="109000"/>
            </a:pPr>
            <a:endParaRPr lang="en-US" dirty="0" smtClean="0"/>
          </a:p>
        </p:txBody>
      </p:sp>
      <p:sp>
        <p:nvSpPr>
          <p:cNvPr id="2" name="Rectangle 1"/>
          <p:cNvSpPr/>
          <p:nvPr/>
        </p:nvSpPr>
        <p:spPr>
          <a:xfrm>
            <a:off x="6061937" y="876068"/>
            <a:ext cx="7984133" cy="1169551"/>
          </a:xfrm>
          <a:prstGeom prst="rect">
            <a:avLst/>
          </a:prstGeom>
          <a:noFill/>
        </p:spPr>
        <p:txBody>
          <a:bodyPr wrap="square" lIns="91440" tIns="45720" rIns="91440" bIns="45720">
            <a:spAutoFit/>
          </a:bodyPr>
          <a:lstStyle/>
          <a:p>
            <a:pPr algn="ctr"/>
            <a:r>
              <a:rPr lang="en-US" sz="7000" b="1" cap="none" spc="0" dirty="0" smtClean="0">
                <a:ln w="12700">
                  <a:noFill/>
                  <a:prstDash val="solid"/>
                </a:ln>
                <a:solidFill>
                  <a:srgbClr val="FF0000"/>
                </a:solidFill>
                <a:effectLst>
                  <a:outerShdw blurRad="41275" dist="20320" dir="1800000" algn="tl" rotWithShape="0">
                    <a:srgbClr val="000000">
                      <a:alpha val="40000"/>
                    </a:srgbClr>
                  </a:outerShdw>
                </a:effectLst>
                <a:latin typeface="Handwriting - Dakota"/>
                <a:cs typeface="Handwriting - Dakota"/>
              </a:rPr>
              <a:t>^</a:t>
            </a:r>
            <a:r>
              <a:rPr lang="en-US" sz="5400" b="1" cap="none" spc="0" dirty="0" smtClean="0">
                <a:ln w="12700">
                  <a:noFill/>
                  <a:prstDash val="solid"/>
                </a:ln>
                <a:solidFill>
                  <a:srgbClr val="FF0000"/>
                </a:solidFill>
                <a:effectLst>
                  <a:outerShdw blurRad="41275" dist="20320" dir="1800000" algn="tl" rotWithShape="0">
                    <a:srgbClr val="000000">
                      <a:alpha val="40000"/>
                    </a:srgbClr>
                  </a:outerShdw>
                </a:effectLst>
                <a:latin typeface="Handwriting - Dakota"/>
                <a:cs typeface="Handwriting - Dakota"/>
              </a:rPr>
              <a:t> maybe not so great</a:t>
            </a:r>
            <a:endParaRPr lang="en-US" sz="5400" b="1" cap="none" spc="0" dirty="0">
              <a:ln w="12700">
                <a:noFill/>
                <a:prstDash val="solid"/>
              </a:ln>
              <a:solidFill>
                <a:srgbClr val="FF0000"/>
              </a:solidFill>
              <a:effectLst>
                <a:outerShdw blurRad="41275" dist="20320" dir="1800000" algn="tl" rotWithShape="0">
                  <a:srgbClr val="000000">
                    <a:alpha val="40000"/>
                  </a:srgbClr>
                </a:outerShdw>
              </a:effectLst>
              <a:latin typeface="Handwriting - Dakota"/>
              <a:cs typeface="Handwriting - Dakota"/>
            </a:endParaRPr>
          </a:p>
        </p:txBody>
      </p:sp>
    </p:spTree>
    <p:extLst>
      <p:ext uri="{BB962C8B-B14F-4D97-AF65-F5344CB8AC3E}">
        <p14:creationId xmlns:p14="http://schemas.microsoft.com/office/powerpoint/2010/main" val="40949233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Search Works</a:t>
            </a:r>
            <a:br>
              <a:rPr lang="en-US" dirty="0" smtClean="0"/>
            </a:br>
            <a:r>
              <a:rPr lang="en-US" sz="4000" dirty="0" smtClean="0"/>
              <a:t>Search Query Structure</a:t>
            </a:r>
            <a:endParaRPr lang="en-US" sz="4000"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4</a:t>
            </a:fld>
            <a:endParaRPr lang="en-US"/>
          </a:p>
        </p:txBody>
      </p:sp>
      <p:grpSp>
        <p:nvGrpSpPr>
          <p:cNvPr id="7" name="Group 6"/>
          <p:cNvGrpSpPr/>
          <p:nvPr/>
        </p:nvGrpSpPr>
        <p:grpSpPr>
          <a:xfrm>
            <a:off x="1172632" y="2065855"/>
            <a:ext cx="13931900" cy="1168400"/>
            <a:chOff x="1104900" y="4521201"/>
            <a:chExt cx="13931900" cy="1168400"/>
          </a:xfrm>
        </p:grpSpPr>
        <p:sp>
          <p:nvSpPr>
            <p:cNvPr id="8" name="AutoShape 2"/>
            <p:cNvSpPr>
              <a:spLocks noChangeArrowheads="1"/>
            </p:cNvSpPr>
            <p:nvPr/>
          </p:nvSpPr>
          <p:spPr bwMode="auto">
            <a:xfrm>
              <a:off x="1104900" y="4521201"/>
              <a:ext cx="13931900" cy="1168400"/>
            </a:xfrm>
            <a:prstGeom prst="roundRect">
              <a:avLst>
                <a:gd name="adj" fmla="val 9894"/>
              </a:avLst>
            </a:prstGeom>
            <a:solidFill>
              <a:schemeClr val="accent2"/>
            </a:solidFill>
            <a:ln w="2540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yriad Pro" charset="0"/>
                <a:sym typeface="Myriad Pro" charset="0"/>
              </a:endParaRPr>
            </a:p>
          </p:txBody>
        </p:sp>
        <p:sp>
          <p:nvSpPr>
            <p:cNvPr id="9" name="Text Box 4"/>
            <p:cNvSpPr txBox="1">
              <a:spLocks noChangeArrowheads="1"/>
            </p:cNvSpPr>
            <p:nvPr/>
          </p:nvSpPr>
          <p:spPr bwMode="gray">
            <a:xfrm>
              <a:off x="1130301" y="4643398"/>
              <a:ext cx="13855700" cy="927669"/>
            </a:xfrm>
            <a:prstGeom prst="rect">
              <a:avLst/>
            </a:prstGeom>
            <a:noFill/>
            <a:ln w="9525">
              <a:noFill/>
              <a:miter lim="800000"/>
              <a:headEnd/>
              <a:tailEnd/>
            </a:ln>
          </p:spPr>
          <p:txBody>
            <a:bodyPr lIns="0" tIns="0" rIns="0" bIns="0" anchor="t" anchorCtr="0"/>
            <a:lstStyle/>
            <a:p>
              <a:pPr marL="250825" indent="-250825" algn="ctr" defTabSz="912813">
                <a:spcBef>
                  <a:spcPts val="2100"/>
                </a:spcBef>
                <a:buClr>
                  <a:schemeClr val="bg1"/>
                </a:buClr>
                <a:buSzPct val="100000"/>
              </a:pPr>
              <a:r>
                <a:rPr lang="en-US" sz="4800" dirty="0" smtClean="0">
                  <a:solidFill>
                    <a:schemeClr val="bg1"/>
                  </a:solidFill>
                  <a:latin typeface="Calibri" charset="0"/>
                  <a:sym typeface="Myriad Pro" charset="0"/>
                </a:rPr>
                <a:t>name=</a:t>
              </a:r>
              <a:r>
                <a:rPr lang="en-US" sz="4800" dirty="0" err="1" smtClean="0">
                  <a:solidFill>
                    <a:schemeClr val="bg1"/>
                  </a:solidFill>
                  <a:latin typeface="Calibri" charset="0"/>
                  <a:sym typeface="Myriad Pro" charset="0"/>
                </a:rPr>
                <a:t>waldo</a:t>
              </a:r>
              <a:r>
                <a:rPr lang="en-US" sz="4800" dirty="0" smtClean="0">
                  <a:solidFill>
                    <a:schemeClr val="bg1"/>
                  </a:solidFill>
                  <a:latin typeface="Calibri" charset="0"/>
                  <a:sym typeface="Myriad Pro" charset="0"/>
                </a:rPr>
                <a:t> | eval </a:t>
              </a:r>
              <a:r>
                <a:rPr lang="en-US" sz="4800" dirty="0" err="1" smtClean="0">
                  <a:solidFill>
                    <a:schemeClr val="bg1"/>
                  </a:solidFill>
                  <a:latin typeface="Calibri" charset="0"/>
                  <a:sym typeface="Myriad Pro" charset="0"/>
                </a:rPr>
                <a:t>loc</a:t>
              </a:r>
              <a:r>
                <a:rPr lang="en-US" sz="4800" dirty="0">
                  <a:solidFill>
                    <a:schemeClr val="bg1"/>
                  </a:solidFill>
                  <a:latin typeface="Calibri" charset="0"/>
                  <a:sym typeface="Myriad Pro" charset="0"/>
                </a:rPr>
                <a:t>=</a:t>
              </a:r>
              <a:r>
                <a:rPr lang="en-US" sz="4800" dirty="0" err="1" smtClean="0">
                  <a:solidFill>
                    <a:schemeClr val="bg1"/>
                  </a:solidFill>
                  <a:latin typeface="Calibri" charset="0"/>
                  <a:sym typeface="Myriad Pro" charset="0"/>
                </a:rPr>
                <a:t>long+lat</a:t>
              </a:r>
              <a:r>
                <a:rPr lang="en-US" sz="4800" dirty="0" err="1">
                  <a:solidFill>
                    <a:schemeClr val="bg1"/>
                  </a:solidFill>
                  <a:latin typeface="Calibri" charset="0"/>
                  <a:sym typeface="Myriad Pro" charset="0"/>
                </a:rPr>
                <a:t>+</a:t>
              </a:r>
              <a:r>
                <a:rPr lang="en-US" sz="4800" dirty="0" err="1" smtClean="0">
                  <a:solidFill>
                    <a:schemeClr val="bg1"/>
                  </a:solidFill>
                  <a:latin typeface="Calibri" charset="0"/>
                  <a:sym typeface="Myriad Pro" charset="0"/>
                </a:rPr>
                <a:t>alt</a:t>
              </a:r>
              <a:r>
                <a:rPr lang="en-US" sz="4800" dirty="0" smtClean="0">
                  <a:solidFill>
                    <a:schemeClr val="bg1"/>
                  </a:solidFill>
                  <a:latin typeface="Calibri" charset="0"/>
                  <a:sym typeface="Myriad Pro" charset="0"/>
                </a:rPr>
                <a:t> | geoip </a:t>
              </a:r>
              <a:r>
                <a:rPr lang="en-US" sz="4800" dirty="0" err="1" smtClean="0">
                  <a:solidFill>
                    <a:schemeClr val="bg1"/>
                  </a:solidFill>
                  <a:latin typeface="Calibri" charset="0"/>
                  <a:sym typeface="Myriad Pro" charset="0"/>
                </a:rPr>
                <a:t>loc</a:t>
              </a:r>
              <a:endParaRPr lang="en-US" sz="4800" dirty="0">
                <a:solidFill>
                  <a:schemeClr val="bg1"/>
                </a:solidFill>
                <a:latin typeface="Calibri" charset="0"/>
                <a:sym typeface="Myriad Pro" charset="0"/>
              </a:endParaRPr>
            </a:p>
          </p:txBody>
        </p:sp>
      </p:grpSp>
      <p:grpSp>
        <p:nvGrpSpPr>
          <p:cNvPr id="24" name="Group 23"/>
          <p:cNvGrpSpPr/>
          <p:nvPr/>
        </p:nvGrpSpPr>
        <p:grpSpPr>
          <a:xfrm>
            <a:off x="1926147" y="3344347"/>
            <a:ext cx="12212729" cy="4279882"/>
            <a:chOff x="1926147" y="3344347"/>
            <a:chExt cx="12212729" cy="4279882"/>
          </a:xfrm>
        </p:grpSpPr>
        <p:sp>
          <p:nvSpPr>
            <p:cNvPr id="10" name="Left Brace 9"/>
            <p:cNvSpPr/>
            <p:nvPr/>
          </p:nvSpPr>
          <p:spPr>
            <a:xfrm rot="16200000">
              <a:off x="3441607" y="2087075"/>
              <a:ext cx="812774" cy="3327317"/>
            </a:xfrm>
            <a:prstGeom prst="leftBrace">
              <a:avLst>
                <a:gd name="adj1" fmla="val 32824"/>
                <a:gd name="adj2" fmla="val 50971"/>
              </a:avLst>
            </a:prstGeom>
            <a:ln w="63500">
              <a:solidFill>
                <a:schemeClr val="accent2"/>
              </a:solidFill>
            </a:ln>
            <a:effectLst>
              <a:glow>
                <a:schemeClr val="accent2">
                  <a:alpha val="50000"/>
                </a:scheme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solidFill>
                  <a:srgbClr val="396B99"/>
                </a:solidFill>
              </a:endParaRPr>
            </a:p>
          </p:txBody>
        </p:sp>
        <p:sp>
          <p:nvSpPr>
            <p:cNvPr id="11" name="Left Brace 10"/>
            <p:cNvSpPr/>
            <p:nvPr/>
          </p:nvSpPr>
          <p:spPr>
            <a:xfrm rot="16200000">
              <a:off x="9668621" y="-313134"/>
              <a:ext cx="812774" cy="8127736"/>
            </a:xfrm>
            <a:prstGeom prst="leftBrace">
              <a:avLst>
                <a:gd name="adj1" fmla="val 32824"/>
                <a:gd name="adj2" fmla="val 50971"/>
              </a:avLst>
            </a:prstGeom>
            <a:ln w="63500">
              <a:solidFill>
                <a:schemeClr val="accent2"/>
              </a:solidFill>
            </a:ln>
            <a:effectLst>
              <a:glow>
                <a:schemeClr val="accent2">
                  <a:alpha val="50000"/>
                </a:scheme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solidFill>
                  <a:srgbClr val="396B99"/>
                </a:solidFill>
              </a:endParaRPr>
            </a:p>
          </p:txBody>
        </p:sp>
        <p:sp>
          <p:nvSpPr>
            <p:cNvPr id="12" name="Text Box 4"/>
            <p:cNvSpPr txBox="1">
              <a:spLocks noChangeArrowheads="1"/>
            </p:cNvSpPr>
            <p:nvPr/>
          </p:nvSpPr>
          <p:spPr bwMode="gray">
            <a:xfrm>
              <a:off x="1926147" y="4216402"/>
              <a:ext cx="3915668" cy="829729"/>
            </a:xfrm>
            <a:prstGeom prst="rect">
              <a:avLst/>
            </a:prstGeom>
            <a:noFill/>
            <a:ln w="9525">
              <a:noFill/>
              <a:miter lim="800000"/>
              <a:headEnd/>
              <a:tailEnd/>
            </a:ln>
          </p:spPr>
          <p:txBody>
            <a:bodyPr lIns="0" tIns="0" rIns="0" bIns="0" anchor="t" anchorCtr="1"/>
            <a:lstStyle/>
            <a:p>
              <a:pPr marL="250825" indent="-250825" algn="ctr" defTabSz="912813">
                <a:buClr>
                  <a:schemeClr val="bg1"/>
                </a:buClr>
                <a:buSzPct val="100000"/>
              </a:pPr>
              <a:r>
                <a:rPr lang="en-US" sz="3600" dirty="0">
                  <a:solidFill>
                    <a:srgbClr val="000000"/>
                  </a:solidFill>
                  <a:latin typeface="Calibri" charset="0"/>
                  <a:sym typeface="Myriad Pro" charset="0"/>
                </a:rPr>
                <a:t>r</a:t>
              </a:r>
              <a:r>
                <a:rPr lang="en-US" sz="3600" dirty="0" smtClean="0">
                  <a:solidFill>
                    <a:srgbClr val="000000"/>
                  </a:solidFill>
                  <a:latin typeface="Calibri" charset="0"/>
                  <a:sym typeface="Myriad Pro" charset="0"/>
                </a:rPr>
                <a:t>etrieve events</a:t>
              </a:r>
              <a:endParaRPr lang="en-US" sz="3600" dirty="0">
                <a:solidFill>
                  <a:srgbClr val="000000"/>
                </a:solidFill>
                <a:latin typeface="Calibri" charset="0"/>
                <a:sym typeface="Myriad Pro" charset="0"/>
              </a:endParaRPr>
            </a:p>
          </p:txBody>
        </p:sp>
        <p:sp>
          <p:nvSpPr>
            <p:cNvPr id="13" name="Text Box 4"/>
            <p:cNvSpPr txBox="1">
              <a:spLocks noChangeArrowheads="1"/>
            </p:cNvSpPr>
            <p:nvPr/>
          </p:nvSpPr>
          <p:spPr bwMode="gray">
            <a:xfrm>
              <a:off x="7213363" y="4216402"/>
              <a:ext cx="5858749" cy="829729"/>
            </a:xfrm>
            <a:prstGeom prst="rect">
              <a:avLst/>
            </a:prstGeom>
            <a:noFill/>
            <a:ln w="9525">
              <a:noFill/>
              <a:miter lim="800000"/>
              <a:headEnd/>
              <a:tailEnd/>
            </a:ln>
          </p:spPr>
          <p:txBody>
            <a:bodyPr lIns="0" tIns="0" rIns="0" bIns="0" anchor="t" anchorCtr="1"/>
            <a:lstStyle/>
            <a:p>
              <a:pPr marL="250825" indent="-250825" algn="ctr" defTabSz="912813">
                <a:buClr>
                  <a:schemeClr val="bg1"/>
                </a:buClr>
                <a:buSzPct val="100000"/>
              </a:pPr>
              <a:r>
                <a:rPr lang="en-US" sz="3600" dirty="0">
                  <a:solidFill>
                    <a:srgbClr val="000000"/>
                  </a:solidFill>
                  <a:latin typeface="Calibri" charset="0"/>
                  <a:sym typeface="Myriad Pro" charset="0"/>
                </a:rPr>
                <a:t>f</a:t>
              </a:r>
              <a:r>
                <a:rPr lang="en-US" sz="3600" dirty="0" smtClean="0">
                  <a:solidFill>
                    <a:srgbClr val="000000"/>
                  </a:solidFill>
                  <a:latin typeface="Calibri" charset="0"/>
                  <a:sym typeface="Myriad Pro" charset="0"/>
                </a:rPr>
                <a:t>ilter/transform/operate/map</a:t>
              </a:r>
              <a:endParaRPr lang="en-US" sz="3600" dirty="0">
                <a:solidFill>
                  <a:srgbClr val="000000"/>
                </a:solidFill>
                <a:latin typeface="Calibri" charset="0"/>
                <a:sym typeface="Myriad Pro" charset="0"/>
              </a:endParaRPr>
            </a:p>
          </p:txBody>
        </p:sp>
        <p:pic>
          <p:nvPicPr>
            <p:cNvPr id="3" name="Picture 2"/>
            <p:cNvPicPr>
              <a:picLocks noChangeAspect="1"/>
            </p:cNvPicPr>
            <p:nvPr/>
          </p:nvPicPr>
          <p:blipFill>
            <a:blip r:embed="rId3"/>
            <a:stretch>
              <a:fillRect/>
            </a:stretch>
          </p:blipFill>
          <p:spPr>
            <a:xfrm>
              <a:off x="8801042" y="5095457"/>
              <a:ext cx="2933375" cy="2528772"/>
            </a:xfrm>
            <a:prstGeom prst="rect">
              <a:avLst/>
            </a:prstGeom>
          </p:spPr>
        </p:pic>
        <p:sp>
          <p:nvSpPr>
            <p:cNvPr id="21" name="Magnetic Disk 20"/>
            <p:cNvSpPr/>
            <p:nvPr/>
          </p:nvSpPr>
          <p:spPr>
            <a:xfrm>
              <a:off x="2929372" y="5309526"/>
              <a:ext cx="1913404" cy="2090342"/>
            </a:xfrm>
            <a:prstGeom prst="flowChartMagneticDisk">
              <a:avLst/>
            </a:prstGeom>
            <a:ln w="38100" cmpd="sng">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7149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Search Works</a:t>
            </a:r>
            <a:endParaRPr lang="en-US" dirty="0"/>
          </a:p>
        </p:txBody>
      </p:sp>
      <p:sp>
        <p:nvSpPr>
          <p:cNvPr id="6" name="Slide Number Placeholder 5"/>
          <p:cNvSpPr>
            <a:spLocks noGrp="1"/>
          </p:cNvSpPr>
          <p:nvPr>
            <p:ph type="sldNum" sz="quarter" idx="12"/>
          </p:nvPr>
        </p:nvSpPr>
        <p:spPr>
          <a:xfrm>
            <a:off x="8023955" y="8563244"/>
            <a:ext cx="685800" cy="457200"/>
          </a:xfrm>
        </p:spPr>
        <p:txBody>
          <a:bodyPr/>
          <a:lstStyle/>
          <a:p>
            <a:fld id="{027CC8FC-DC84-4CE8-AADD-ED05D9A2A54F}" type="slidenum">
              <a:rPr lang="en-US" smtClean="0"/>
              <a:pPr/>
              <a:t>5</a:t>
            </a:fld>
            <a:endParaRPr lang="en-US"/>
          </a:p>
        </p:txBody>
      </p:sp>
      <p:graphicFrame>
        <p:nvGraphicFramePr>
          <p:cNvPr id="15" name="Diagram 14"/>
          <p:cNvGraphicFramePr/>
          <p:nvPr>
            <p:extLst>
              <p:ext uri="{D42A27DB-BD31-4B8C-83A1-F6EECF244321}">
                <p14:modId xmlns:p14="http://schemas.microsoft.com/office/powerpoint/2010/main" val="295752420"/>
              </p:ext>
            </p:extLst>
          </p:nvPr>
        </p:nvGraphicFramePr>
        <p:xfrm>
          <a:off x="136321" y="1077736"/>
          <a:ext cx="14137178" cy="7225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8" name="Group 47"/>
          <p:cNvGrpSpPr/>
          <p:nvPr/>
        </p:nvGrpSpPr>
        <p:grpSpPr>
          <a:xfrm>
            <a:off x="2857787" y="959202"/>
            <a:ext cx="14621069" cy="7225595"/>
            <a:chOff x="2265132" y="959202"/>
            <a:chExt cx="14621069" cy="7225595"/>
          </a:xfrm>
        </p:grpSpPr>
        <p:sp>
          <p:nvSpPr>
            <p:cNvPr id="37" name="Trapezoid 36"/>
            <p:cNvSpPr/>
            <p:nvPr/>
          </p:nvSpPr>
          <p:spPr>
            <a:xfrm rot="15716786">
              <a:off x="5476592" y="1961522"/>
              <a:ext cx="5599419" cy="6375091"/>
            </a:xfrm>
            <a:prstGeom prst="trapezoid">
              <a:avLst>
                <a:gd name="adj" fmla="val 3990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769845047"/>
                </p:ext>
              </p:extLst>
            </p:nvPr>
          </p:nvGraphicFramePr>
          <p:xfrm>
            <a:off x="2265132" y="959202"/>
            <a:ext cx="14621069" cy="72255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Multidocument 15"/>
            <p:cNvSpPr/>
            <p:nvPr/>
          </p:nvSpPr>
          <p:spPr>
            <a:xfrm>
              <a:off x="9668613" y="2810934"/>
              <a:ext cx="1371556" cy="1828800"/>
            </a:xfrm>
            <a:prstGeom prst="flowChartMultidocumen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lnSpc>
                  <a:spcPct val="50000"/>
                </a:lnSpc>
              </a:pPr>
              <a:r>
                <a:rPr lang="en-US" sz="2800" dirty="0" smtClean="0"/>
                <a:t>.</a:t>
              </a:r>
              <a:r>
                <a:rPr lang="en-US" sz="2800" dirty="0" err="1" smtClean="0"/>
                <a:t>tsidx</a:t>
              </a:r>
              <a:endParaRPr lang="en-US" sz="2800" dirty="0"/>
            </a:p>
          </p:txBody>
        </p:sp>
        <p:sp>
          <p:nvSpPr>
            <p:cNvPr id="17" name="Document 16"/>
            <p:cNvSpPr/>
            <p:nvPr/>
          </p:nvSpPr>
          <p:spPr>
            <a:xfrm>
              <a:off x="9160632" y="4842932"/>
              <a:ext cx="2099664" cy="694266"/>
            </a:xfrm>
            <a:prstGeom prst="flowChartDocumen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err="1" smtClean="0"/>
                <a:t>Sources.data</a:t>
              </a:r>
              <a:endParaRPr lang="en-US" sz="2000" dirty="0"/>
            </a:p>
          </p:txBody>
        </p:sp>
        <p:sp>
          <p:nvSpPr>
            <p:cNvPr id="19" name="Document 18"/>
            <p:cNvSpPr/>
            <p:nvPr/>
          </p:nvSpPr>
          <p:spPr>
            <a:xfrm>
              <a:off x="9550090" y="5452532"/>
              <a:ext cx="2099659" cy="694266"/>
            </a:xfrm>
            <a:prstGeom prst="flowChartDocumen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err="1" smtClean="0"/>
                <a:t>SourceTypes.data</a:t>
              </a:r>
              <a:endParaRPr lang="en-US" sz="2000" dirty="0"/>
            </a:p>
          </p:txBody>
        </p:sp>
        <p:sp>
          <p:nvSpPr>
            <p:cNvPr id="20" name="Document 19"/>
            <p:cNvSpPr/>
            <p:nvPr/>
          </p:nvSpPr>
          <p:spPr>
            <a:xfrm>
              <a:off x="9973416" y="6095996"/>
              <a:ext cx="2099654" cy="694266"/>
            </a:xfrm>
            <a:prstGeom prst="flowChartDocumen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err="1" smtClean="0"/>
                <a:t>Hosts.data</a:t>
              </a:r>
              <a:endParaRPr lang="en-US" sz="2000" dirty="0"/>
            </a:p>
          </p:txBody>
        </p:sp>
        <p:sp>
          <p:nvSpPr>
            <p:cNvPr id="21" name="Rounded Rectangle 20"/>
            <p:cNvSpPr/>
            <p:nvPr/>
          </p:nvSpPr>
          <p:spPr>
            <a:xfrm>
              <a:off x="11869875" y="2963333"/>
              <a:ext cx="694267" cy="694267"/>
            </a:xfrm>
            <a:prstGeom prst="roundRect">
              <a:avLst/>
            </a:prstGeom>
          </p:spPr>
          <p:style>
            <a:lnRef idx="3">
              <a:schemeClr val="lt1"/>
            </a:lnRef>
            <a:fillRef idx="1">
              <a:schemeClr val="accent3"/>
            </a:fillRef>
            <a:effectRef idx="1">
              <a:schemeClr val="accent3"/>
            </a:effectRef>
            <a:fontRef idx="minor">
              <a:schemeClr val="lt1"/>
            </a:fontRef>
          </p:style>
          <p:txBody>
            <a:bodyPr rtlCol="0" anchor="t"/>
            <a:lstStyle/>
            <a:p>
              <a:pPr algn="ctr">
                <a:lnSpc>
                  <a:spcPct val="90000"/>
                </a:lnSpc>
              </a:pPr>
              <a:r>
                <a:rPr lang="en-US" sz="2800" dirty="0" smtClean="0"/>
                <a:t>.</a:t>
              </a:r>
              <a:r>
                <a:rPr lang="en-US" sz="2800" dirty="0" err="1" smtClean="0"/>
                <a:t>gz</a:t>
              </a:r>
              <a:endParaRPr lang="en-US" sz="2800" dirty="0"/>
            </a:p>
          </p:txBody>
        </p:sp>
        <p:sp>
          <p:nvSpPr>
            <p:cNvPr id="22" name="Rounded Rectangle 21"/>
            <p:cNvSpPr/>
            <p:nvPr/>
          </p:nvSpPr>
          <p:spPr>
            <a:xfrm>
              <a:off x="13004376" y="3454400"/>
              <a:ext cx="694267" cy="694267"/>
            </a:xfrm>
            <a:prstGeom prst="roundRect">
              <a:avLst/>
            </a:prstGeom>
          </p:spPr>
          <p:style>
            <a:lnRef idx="3">
              <a:schemeClr val="lt1"/>
            </a:lnRef>
            <a:fillRef idx="1">
              <a:schemeClr val="accent3"/>
            </a:fillRef>
            <a:effectRef idx="1">
              <a:schemeClr val="accent3"/>
            </a:effectRef>
            <a:fontRef idx="minor">
              <a:schemeClr val="lt1"/>
            </a:fontRef>
          </p:style>
          <p:txBody>
            <a:bodyPr rtlCol="0" anchor="t"/>
            <a:lstStyle/>
            <a:p>
              <a:pPr algn="ctr">
                <a:lnSpc>
                  <a:spcPct val="90000"/>
                </a:lnSpc>
              </a:pPr>
              <a:r>
                <a:rPr lang="en-US" sz="2800" dirty="0" smtClean="0"/>
                <a:t>.</a:t>
              </a:r>
              <a:r>
                <a:rPr lang="en-US" sz="2800" dirty="0" err="1" smtClean="0"/>
                <a:t>gz</a:t>
              </a:r>
              <a:endParaRPr lang="en-US" sz="2800" dirty="0"/>
            </a:p>
          </p:txBody>
        </p:sp>
        <p:sp>
          <p:nvSpPr>
            <p:cNvPr id="31" name="Rounded Rectangle 30"/>
            <p:cNvSpPr/>
            <p:nvPr/>
          </p:nvSpPr>
          <p:spPr>
            <a:xfrm>
              <a:off x="12123872" y="4453466"/>
              <a:ext cx="694267" cy="694267"/>
            </a:xfrm>
            <a:prstGeom prst="roundRect">
              <a:avLst/>
            </a:prstGeom>
          </p:spPr>
          <p:style>
            <a:lnRef idx="3">
              <a:schemeClr val="lt1"/>
            </a:lnRef>
            <a:fillRef idx="1">
              <a:schemeClr val="accent3"/>
            </a:fillRef>
            <a:effectRef idx="1">
              <a:schemeClr val="accent3"/>
            </a:effectRef>
            <a:fontRef idx="minor">
              <a:schemeClr val="lt1"/>
            </a:fontRef>
          </p:style>
          <p:txBody>
            <a:bodyPr rtlCol="0" anchor="t"/>
            <a:lstStyle/>
            <a:p>
              <a:pPr algn="ctr">
                <a:lnSpc>
                  <a:spcPct val="90000"/>
                </a:lnSpc>
              </a:pPr>
              <a:r>
                <a:rPr lang="en-US" sz="2800" dirty="0" smtClean="0"/>
                <a:t>.</a:t>
              </a:r>
              <a:r>
                <a:rPr lang="en-US" sz="2800" dirty="0" err="1" smtClean="0"/>
                <a:t>gz</a:t>
              </a:r>
              <a:endParaRPr lang="en-US" sz="2800" dirty="0"/>
            </a:p>
          </p:txBody>
        </p:sp>
        <p:sp>
          <p:nvSpPr>
            <p:cNvPr id="34" name="Rounded Rectangle 33"/>
            <p:cNvSpPr/>
            <p:nvPr/>
          </p:nvSpPr>
          <p:spPr>
            <a:xfrm>
              <a:off x="11666687" y="3928533"/>
              <a:ext cx="694267" cy="694267"/>
            </a:xfrm>
            <a:prstGeom prst="roundRect">
              <a:avLst/>
            </a:prstGeom>
          </p:spPr>
          <p:style>
            <a:lnRef idx="3">
              <a:schemeClr val="lt1"/>
            </a:lnRef>
            <a:fillRef idx="1">
              <a:schemeClr val="accent3"/>
            </a:fillRef>
            <a:effectRef idx="1">
              <a:schemeClr val="accent3"/>
            </a:effectRef>
            <a:fontRef idx="minor">
              <a:schemeClr val="lt1"/>
            </a:fontRef>
          </p:style>
          <p:txBody>
            <a:bodyPr rtlCol="0" anchor="t"/>
            <a:lstStyle/>
            <a:p>
              <a:pPr algn="ctr">
                <a:lnSpc>
                  <a:spcPct val="90000"/>
                </a:lnSpc>
              </a:pPr>
              <a:r>
                <a:rPr lang="en-US" sz="2800" dirty="0" smtClean="0"/>
                <a:t>.</a:t>
              </a:r>
              <a:r>
                <a:rPr lang="en-US" sz="2800" dirty="0" err="1" smtClean="0"/>
                <a:t>gz</a:t>
              </a:r>
              <a:endParaRPr lang="en-US" sz="2800" dirty="0"/>
            </a:p>
          </p:txBody>
        </p:sp>
        <p:sp>
          <p:nvSpPr>
            <p:cNvPr id="35" name="Rounded Rectangle 34"/>
            <p:cNvSpPr/>
            <p:nvPr/>
          </p:nvSpPr>
          <p:spPr>
            <a:xfrm>
              <a:off x="13190637" y="4470400"/>
              <a:ext cx="694267" cy="694267"/>
            </a:xfrm>
            <a:prstGeom prst="roundRect">
              <a:avLst/>
            </a:prstGeom>
          </p:spPr>
          <p:style>
            <a:lnRef idx="3">
              <a:schemeClr val="lt1"/>
            </a:lnRef>
            <a:fillRef idx="1">
              <a:schemeClr val="accent3"/>
            </a:fillRef>
            <a:effectRef idx="1">
              <a:schemeClr val="accent3"/>
            </a:effectRef>
            <a:fontRef idx="minor">
              <a:schemeClr val="lt1"/>
            </a:fontRef>
          </p:style>
          <p:txBody>
            <a:bodyPr rtlCol="0" anchor="t"/>
            <a:lstStyle/>
            <a:p>
              <a:pPr algn="ctr">
                <a:lnSpc>
                  <a:spcPct val="90000"/>
                </a:lnSpc>
              </a:pPr>
              <a:r>
                <a:rPr lang="en-US" sz="2800" dirty="0" smtClean="0"/>
                <a:t>.</a:t>
              </a:r>
              <a:r>
                <a:rPr lang="en-US" sz="2800" dirty="0" err="1" smtClean="0"/>
                <a:t>gz</a:t>
              </a:r>
              <a:endParaRPr lang="en-US" sz="2800" dirty="0"/>
            </a:p>
          </p:txBody>
        </p:sp>
        <p:sp>
          <p:nvSpPr>
            <p:cNvPr id="36" name="Rounded Rectangle 35"/>
            <p:cNvSpPr/>
            <p:nvPr/>
          </p:nvSpPr>
          <p:spPr>
            <a:xfrm>
              <a:off x="12716519" y="3132667"/>
              <a:ext cx="694267" cy="694267"/>
            </a:xfrm>
            <a:prstGeom prst="roundRect">
              <a:avLst/>
            </a:prstGeom>
          </p:spPr>
          <p:style>
            <a:lnRef idx="3">
              <a:schemeClr val="lt1"/>
            </a:lnRef>
            <a:fillRef idx="1">
              <a:schemeClr val="accent3"/>
            </a:fillRef>
            <a:effectRef idx="1">
              <a:schemeClr val="accent3"/>
            </a:effectRef>
            <a:fontRef idx="minor">
              <a:schemeClr val="lt1"/>
            </a:fontRef>
          </p:style>
          <p:txBody>
            <a:bodyPr rtlCol="0" anchor="t"/>
            <a:lstStyle/>
            <a:p>
              <a:pPr algn="ctr">
                <a:lnSpc>
                  <a:spcPct val="90000"/>
                </a:lnSpc>
              </a:pPr>
              <a:r>
                <a:rPr lang="en-US" sz="2800" dirty="0" smtClean="0"/>
                <a:t>.</a:t>
              </a:r>
              <a:r>
                <a:rPr lang="en-US" sz="2800" dirty="0" err="1" smtClean="0"/>
                <a:t>gz</a:t>
              </a:r>
              <a:endParaRPr lang="en-US" sz="2800" dirty="0"/>
            </a:p>
          </p:txBody>
        </p:sp>
        <p:sp>
          <p:nvSpPr>
            <p:cNvPr id="33" name="Rounded Rectangle 32"/>
            <p:cNvSpPr/>
            <p:nvPr/>
          </p:nvSpPr>
          <p:spPr>
            <a:xfrm>
              <a:off x="12191602" y="3403599"/>
              <a:ext cx="694267" cy="694267"/>
            </a:xfrm>
            <a:prstGeom prst="roundRect">
              <a:avLst/>
            </a:prstGeom>
          </p:spPr>
          <p:style>
            <a:lnRef idx="3">
              <a:schemeClr val="lt1"/>
            </a:lnRef>
            <a:fillRef idx="1">
              <a:schemeClr val="accent3"/>
            </a:fillRef>
            <a:effectRef idx="1">
              <a:schemeClr val="accent3"/>
            </a:effectRef>
            <a:fontRef idx="minor">
              <a:schemeClr val="lt1"/>
            </a:fontRef>
          </p:style>
          <p:txBody>
            <a:bodyPr rtlCol="0" anchor="t"/>
            <a:lstStyle/>
            <a:p>
              <a:pPr algn="ctr">
                <a:lnSpc>
                  <a:spcPct val="90000"/>
                </a:lnSpc>
              </a:pPr>
              <a:r>
                <a:rPr lang="en-US" sz="2800" dirty="0" smtClean="0"/>
                <a:t>.</a:t>
              </a:r>
              <a:r>
                <a:rPr lang="en-US" sz="2800" dirty="0" err="1" smtClean="0"/>
                <a:t>gz</a:t>
              </a:r>
              <a:endParaRPr lang="en-US" sz="2800" dirty="0"/>
            </a:p>
          </p:txBody>
        </p:sp>
        <p:sp>
          <p:nvSpPr>
            <p:cNvPr id="32" name="Rounded Rectangle 31"/>
            <p:cNvSpPr/>
            <p:nvPr/>
          </p:nvSpPr>
          <p:spPr>
            <a:xfrm>
              <a:off x="12665721" y="4114800"/>
              <a:ext cx="694267" cy="694267"/>
            </a:xfrm>
            <a:prstGeom prst="roundRect">
              <a:avLst/>
            </a:prstGeom>
          </p:spPr>
          <p:style>
            <a:lnRef idx="3">
              <a:schemeClr val="lt1"/>
            </a:lnRef>
            <a:fillRef idx="1">
              <a:schemeClr val="accent3"/>
            </a:fillRef>
            <a:effectRef idx="1">
              <a:schemeClr val="accent3"/>
            </a:effectRef>
            <a:fontRef idx="minor">
              <a:schemeClr val="lt1"/>
            </a:fontRef>
          </p:style>
          <p:txBody>
            <a:bodyPr rtlCol="0" anchor="t"/>
            <a:lstStyle/>
            <a:p>
              <a:pPr algn="ctr">
                <a:lnSpc>
                  <a:spcPct val="90000"/>
                </a:lnSpc>
              </a:pPr>
              <a:r>
                <a:rPr lang="en-US" sz="2800" dirty="0" smtClean="0"/>
                <a:t>.</a:t>
              </a:r>
              <a:r>
                <a:rPr lang="en-US" sz="2800" dirty="0" err="1" smtClean="0"/>
                <a:t>gz</a:t>
              </a:r>
              <a:endParaRPr lang="en-US" sz="2800" dirty="0"/>
            </a:p>
          </p:txBody>
        </p:sp>
        <p:sp>
          <p:nvSpPr>
            <p:cNvPr id="38" name="Rectangle 37"/>
            <p:cNvSpPr/>
            <p:nvPr/>
          </p:nvSpPr>
          <p:spPr>
            <a:xfrm>
              <a:off x="7873743" y="1625598"/>
              <a:ext cx="5672479" cy="711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solidFill>
                    <a:srgbClr val="2B5073"/>
                  </a:solidFill>
                </a:rPr>
                <a:t>db_1290057665_1289504696_1</a:t>
              </a:r>
            </a:p>
          </p:txBody>
        </p:sp>
        <p:cxnSp>
          <p:nvCxnSpPr>
            <p:cNvPr id="40" name="Straight Arrow Connector 39"/>
            <p:cNvCxnSpPr/>
            <p:nvPr/>
          </p:nvCxnSpPr>
          <p:spPr>
            <a:xfrm>
              <a:off x="11141765" y="3369733"/>
              <a:ext cx="592647" cy="128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grpSp>
        <p:nvGrpSpPr>
          <p:cNvPr id="55" name="Group 54"/>
          <p:cNvGrpSpPr/>
          <p:nvPr/>
        </p:nvGrpSpPr>
        <p:grpSpPr>
          <a:xfrm>
            <a:off x="677314" y="1744113"/>
            <a:ext cx="1843663" cy="2709355"/>
            <a:chOff x="355587" y="1303855"/>
            <a:chExt cx="1843663" cy="2709355"/>
          </a:xfrm>
        </p:grpSpPr>
        <p:grpSp>
          <p:nvGrpSpPr>
            <p:cNvPr id="52" name="Group 51"/>
            <p:cNvGrpSpPr/>
            <p:nvPr/>
          </p:nvGrpSpPr>
          <p:grpSpPr>
            <a:xfrm>
              <a:off x="491061" y="1303855"/>
              <a:ext cx="1490085" cy="1168401"/>
              <a:chOff x="287857" y="1523999"/>
              <a:chExt cx="1490085" cy="1168401"/>
            </a:xfrm>
          </p:grpSpPr>
          <p:sp>
            <p:nvSpPr>
              <p:cNvPr id="53" name="Snip and Round Single Corner Rectangle 52"/>
              <p:cNvSpPr/>
              <p:nvPr/>
            </p:nvSpPr>
            <p:spPr>
              <a:xfrm>
                <a:off x="304791" y="1523999"/>
                <a:ext cx="643446" cy="609600"/>
              </a:xfrm>
              <a:prstGeom prst="snipRoundRect">
                <a:avLst>
                  <a:gd name="adj1" fmla="val 16667"/>
                  <a:gd name="adj2" fmla="val 2222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4" name="Round Single Corner Rectangle 53"/>
              <p:cNvSpPr/>
              <p:nvPr/>
            </p:nvSpPr>
            <p:spPr>
              <a:xfrm>
                <a:off x="287857" y="1693333"/>
                <a:ext cx="1490085" cy="999067"/>
              </a:xfrm>
              <a:prstGeom prst="round1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2400" dirty="0" smtClean="0">
                    <a:solidFill>
                      <a:schemeClr val="accent2">
                        <a:lumMod val="75000"/>
                      </a:schemeClr>
                    </a:solidFill>
                  </a:rPr>
                  <a:t>history</a:t>
                </a:r>
                <a:endParaRPr lang="en-US" sz="2400" dirty="0">
                  <a:solidFill>
                    <a:schemeClr val="accent2">
                      <a:lumMod val="75000"/>
                    </a:schemeClr>
                  </a:solidFill>
                </a:endParaRPr>
              </a:p>
            </p:txBody>
          </p:sp>
        </p:grpSp>
        <p:grpSp>
          <p:nvGrpSpPr>
            <p:cNvPr id="49" name="Group 48"/>
            <p:cNvGrpSpPr/>
            <p:nvPr/>
          </p:nvGrpSpPr>
          <p:grpSpPr>
            <a:xfrm>
              <a:off x="491056" y="1947329"/>
              <a:ext cx="1490085" cy="1168401"/>
              <a:chOff x="287857" y="1337736"/>
              <a:chExt cx="1490085" cy="1168401"/>
            </a:xfrm>
          </p:grpSpPr>
          <p:sp>
            <p:nvSpPr>
              <p:cNvPr id="50" name="Snip and Round Single Corner Rectangle 49"/>
              <p:cNvSpPr/>
              <p:nvPr/>
            </p:nvSpPr>
            <p:spPr>
              <a:xfrm>
                <a:off x="304791" y="1337736"/>
                <a:ext cx="643446" cy="609600"/>
              </a:xfrm>
              <a:prstGeom prst="snipRoundRect">
                <a:avLst>
                  <a:gd name="adj1" fmla="val 16667"/>
                  <a:gd name="adj2" fmla="val 2222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1" name="Round Single Corner Rectangle 50"/>
              <p:cNvSpPr/>
              <p:nvPr/>
            </p:nvSpPr>
            <p:spPr>
              <a:xfrm>
                <a:off x="287857" y="1507070"/>
                <a:ext cx="1490085" cy="999067"/>
              </a:xfrm>
              <a:prstGeom prst="round1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2400" dirty="0" smtClean="0">
                    <a:solidFill>
                      <a:schemeClr val="accent2">
                        <a:lumMod val="75000"/>
                      </a:schemeClr>
                    </a:solidFill>
                  </a:rPr>
                  <a:t>_internal</a:t>
                </a:r>
                <a:endParaRPr lang="en-US" sz="2400" dirty="0">
                  <a:solidFill>
                    <a:schemeClr val="accent2">
                      <a:lumMod val="75000"/>
                    </a:schemeClr>
                  </a:solidFill>
                </a:endParaRPr>
              </a:p>
            </p:txBody>
          </p:sp>
        </p:grpSp>
        <p:grpSp>
          <p:nvGrpSpPr>
            <p:cNvPr id="47" name="Group 46"/>
            <p:cNvGrpSpPr/>
            <p:nvPr/>
          </p:nvGrpSpPr>
          <p:grpSpPr>
            <a:xfrm>
              <a:off x="355587" y="2607743"/>
              <a:ext cx="1843663" cy="1405467"/>
              <a:chOff x="152393" y="1117607"/>
              <a:chExt cx="1843663" cy="1405467"/>
            </a:xfrm>
          </p:grpSpPr>
          <p:sp>
            <p:nvSpPr>
              <p:cNvPr id="45" name="Snip and Round Single Corner Rectangle 44"/>
              <p:cNvSpPr/>
              <p:nvPr/>
            </p:nvSpPr>
            <p:spPr>
              <a:xfrm>
                <a:off x="169326" y="1117607"/>
                <a:ext cx="796127" cy="754250"/>
              </a:xfrm>
              <a:prstGeom prst="snipRoundRect">
                <a:avLst>
                  <a:gd name="adj1" fmla="val 16667"/>
                  <a:gd name="adj2" fmla="val 22221"/>
                </a:avLst>
              </a:prstGeom>
              <a:ln w="28575" cmpd="sng"/>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6" name="Round Single Corner Rectangle 45"/>
              <p:cNvSpPr/>
              <p:nvPr/>
            </p:nvSpPr>
            <p:spPr>
              <a:xfrm>
                <a:off x="152393" y="1286941"/>
                <a:ext cx="1843663" cy="1236133"/>
              </a:xfrm>
              <a:prstGeom prst="round1Rect">
                <a:avLst/>
              </a:prstGeom>
              <a:ln w="28575" cmpd="sng"/>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accent2">
                        <a:lumMod val="75000"/>
                      </a:schemeClr>
                    </a:solidFill>
                  </a:rPr>
                  <a:t>main</a:t>
                </a:r>
                <a:endParaRPr lang="en-US" dirty="0">
                  <a:solidFill>
                    <a:schemeClr val="accent2">
                      <a:lumMod val="75000"/>
                    </a:schemeClr>
                  </a:solidFill>
                </a:endParaRPr>
              </a:p>
            </p:txBody>
          </p:sp>
        </p:grpSp>
      </p:grpSp>
    </p:spTree>
    <p:extLst>
      <p:ext uri="{BB962C8B-B14F-4D97-AF65-F5344CB8AC3E}">
        <p14:creationId xmlns:p14="http://schemas.microsoft.com/office/powerpoint/2010/main" val="1166245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Searches</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6</a:t>
            </a:fld>
            <a:endParaRPr lang="en-US"/>
          </a:p>
        </p:txBody>
      </p:sp>
      <p:sp>
        <p:nvSpPr>
          <p:cNvPr id="5" name="Content Placeholder 6"/>
          <p:cNvSpPr>
            <a:spLocks noGrp="1"/>
          </p:cNvSpPr>
          <p:nvPr>
            <p:ph idx="4294967295"/>
          </p:nvPr>
        </p:nvSpPr>
        <p:spPr bwMode="gray">
          <a:xfrm>
            <a:off x="1383008" y="1877090"/>
            <a:ext cx="13488115" cy="5348818"/>
          </a:xfrm>
        </p:spPr>
        <p:txBody>
          <a:bodyPr>
            <a:normAutofit lnSpcReduction="10000"/>
          </a:bodyPr>
          <a:lstStyle/>
          <a:p>
            <a:pPr>
              <a:buSzPct val="109000"/>
            </a:pPr>
            <a:r>
              <a:rPr lang="en-US" dirty="0" smtClean="0"/>
              <a:t>Dense</a:t>
            </a:r>
          </a:p>
          <a:p>
            <a:pPr lvl="1">
              <a:buSzPct val="109000"/>
            </a:pPr>
            <a:r>
              <a:rPr lang="en-US" dirty="0" smtClean="0"/>
              <a:t>Use Case: computing stats, reporting</a:t>
            </a:r>
          </a:p>
          <a:p>
            <a:pPr lvl="1">
              <a:buSzPct val="109000"/>
            </a:pPr>
            <a:r>
              <a:rPr lang="en-US" dirty="0" smtClean="0"/>
              <a:t>Example: </a:t>
            </a:r>
            <a:r>
              <a:rPr lang="en-US" dirty="0" err="1" smtClean="0"/>
              <a:t>sourcetype</a:t>
            </a:r>
            <a:r>
              <a:rPr lang="en-US" dirty="0" smtClean="0"/>
              <a:t>=</a:t>
            </a:r>
            <a:r>
              <a:rPr lang="en-US" dirty="0" err="1" smtClean="0"/>
              <a:t>access_combined</a:t>
            </a:r>
            <a:r>
              <a:rPr lang="en-US" dirty="0" smtClean="0"/>
              <a:t> | </a:t>
            </a:r>
            <a:r>
              <a:rPr lang="en-US" dirty="0" err="1" smtClean="0"/>
              <a:t>timechart</a:t>
            </a:r>
            <a:r>
              <a:rPr lang="en-US" dirty="0" smtClean="0"/>
              <a:t> count</a:t>
            </a:r>
          </a:p>
          <a:p>
            <a:pPr>
              <a:buSzPct val="109000"/>
            </a:pPr>
            <a:r>
              <a:rPr lang="en-US" dirty="0" smtClean="0"/>
              <a:t>Sparse</a:t>
            </a:r>
          </a:p>
          <a:p>
            <a:pPr lvl="1">
              <a:buSzPct val="109000"/>
            </a:pPr>
            <a:r>
              <a:rPr lang="en-US" dirty="0" smtClean="0"/>
              <a:t>Use Case: troubleshooting, error analysis</a:t>
            </a:r>
          </a:p>
          <a:p>
            <a:pPr lvl="1">
              <a:buSzPct val="109000"/>
            </a:pPr>
            <a:r>
              <a:rPr lang="en-US" dirty="0" smtClean="0"/>
              <a:t>Example: </a:t>
            </a:r>
            <a:r>
              <a:rPr lang="en-US" dirty="0" err="1"/>
              <a:t>sourcetype</a:t>
            </a:r>
            <a:r>
              <a:rPr lang="en-US" dirty="0"/>
              <a:t>=</a:t>
            </a:r>
            <a:r>
              <a:rPr lang="en-US" dirty="0" err="1"/>
              <a:t>access_combined</a:t>
            </a:r>
            <a:r>
              <a:rPr lang="en-US" dirty="0"/>
              <a:t> </a:t>
            </a:r>
            <a:r>
              <a:rPr lang="en-US" dirty="0" smtClean="0"/>
              <a:t>status=404 | </a:t>
            </a:r>
            <a:r>
              <a:rPr lang="en-US" dirty="0" err="1" smtClean="0"/>
              <a:t>timechart</a:t>
            </a:r>
            <a:r>
              <a:rPr lang="en-US" dirty="0" smtClean="0"/>
              <a:t> count</a:t>
            </a:r>
          </a:p>
          <a:p>
            <a:pPr>
              <a:buSzPct val="109000"/>
            </a:pPr>
            <a:r>
              <a:rPr lang="en-US" dirty="0" smtClean="0"/>
              <a:t>Rare Term ( or Needle in a Haystack)</a:t>
            </a:r>
          </a:p>
          <a:p>
            <a:pPr lvl="1">
              <a:buSzPct val="109000"/>
            </a:pPr>
            <a:r>
              <a:rPr lang="en-US" dirty="0" smtClean="0"/>
              <a:t>Use Case: user behavior tracking</a:t>
            </a:r>
          </a:p>
          <a:p>
            <a:pPr lvl="1">
              <a:buSzPct val="109000"/>
            </a:pPr>
            <a:r>
              <a:rPr lang="en-US" dirty="0" smtClean="0"/>
              <a:t>Example: </a:t>
            </a:r>
            <a:r>
              <a:rPr lang="en-US" dirty="0" err="1"/>
              <a:t>sourcetype</a:t>
            </a:r>
            <a:r>
              <a:rPr lang="en-US" dirty="0"/>
              <a:t>=</a:t>
            </a:r>
            <a:r>
              <a:rPr lang="en-US" dirty="0" err="1"/>
              <a:t>access_combined</a:t>
            </a:r>
            <a:r>
              <a:rPr lang="en-US" dirty="0"/>
              <a:t> </a:t>
            </a:r>
            <a:r>
              <a:rPr lang="en-US" dirty="0" err="1"/>
              <a:t>sessionID</a:t>
            </a:r>
            <a:r>
              <a:rPr lang="en-US" dirty="0"/>
              <a:t>=1234</a:t>
            </a:r>
            <a:endParaRPr lang="en-US" dirty="0" smtClean="0"/>
          </a:p>
        </p:txBody>
      </p:sp>
    </p:spTree>
    <p:extLst>
      <p:ext uri="{BB962C8B-B14F-4D97-AF65-F5344CB8AC3E}">
        <p14:creationId xmlns:p14="http://schemas.microsoft.com/office/powerpoint/2010/main" val="29905947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Dense Searches</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7</a:t>
            </a:fld>
            <a:endParaRPr lang="en-US"/>
          </a:p>
        </p:txBody>
      </p:sp>
      <p:sp>
        <p:nvSpPr>
          <p:cNvPr id="5" name="Content Placeholder 6"/>
          <p:cNvSpPr>
            <a:spLocks noGrp="1"/>
          </p:cNvSpPr>
          <p:nvPr>
            <p:ph idx="4294967295"/>
          </p:nvPr>
        </p:nvSpPr>
        <p:spPr bwMode="gray">
          <a:xfrm>
            <a:off x="1383008" y="3115732"/>
            <a:ext cx="14144353" cy="5029201"/>
          </a:xfrm>
        </p:spPr>
        <p:txBody>
          <a:bodyPr>
            <a:normAutofit lnSpcReduction="10000"/>
          </a:bodyPr>
          <a:lstStyle/>
          <a:p>
            <a:pPr>
              <a:buSzPct val="109000"/>
            </a:pPr>
            <a:r>
              <a:rPr lang="en-US" dirty="0" smtClean="0"/>
              <a:t>I/O-bound</a:t>
            </a:r>
          </a:p>
          <a:p>
            <a:pPr lvl="1">
              <a:buSzPct val="109000"/>
            </a:pPr>
            <a:r>
              <a:rPr lang="en-US" dirty="0"/>
              <a:t>D</a:t>
            </a:r>
            <a:r>
              <a:rPr lang="en-US" dirty="0" smtClean="0"/>
              <a:t>ominant cost is retrieving events from disk</a:t>
            </a:r>
          </a:p>
          <a:p>
            <a:pPr>
              <a:buSzPct val="109000"/>
            </a:pPr>
            <a:r>
              <a:rPr lang="en-US" dirty="0" smtClean="0"/>
              <a:t>Divide and conquer</a:t>
            </a:r>
          </a:p>
          <a:p>
            <a:pPr lvl="1">
              <a:buSzPct val="109000"/>
            </a:pPr>
            <a:r>
              <a:rPr lang="en-US" dirty="0" smtClean="0"/>
              <a:t>Distribute search to an indexing cluster</a:t>
            </a:r>
          </a:p>
          <a:p>
            <a:pPr lvl="1">
              <a:buSzPct val="109000"/>
            </a:pPr>
            <a:r>
              <a:rPr lang="en-US" dirty="0" smtClean="0"/>
              <a:t>Parallel compute and merge results</a:t>
            </a:r>
          </a:p>
          <a:p>
            <a:pPr>
              <a:buSzPct val="109000"/>
            </a:pPr>
            <a:r>
              <a:rPr lang="en-US" dirty="0" smtClean="0"/>
              <a:t>Summarize and conquer</a:t>
            </a:r>
          </a:p>
          <a:p>
            <a:pPr lvl="1">
              <a:buSzPct val="109000"/>
            </a:pPr>
            <a:r>
              <a:rPr lang="en-US" dirty="0" smtClean="0"/>
              <a:t>Summary indexing to collect metrics on a scheduled basis</a:t>
            </a:r>
          </a:p>
          <a:p>
            <a:pPr lvl="1">
              <a:buSzPct val="109000"/>
            </a:pPr>
            <a:r>
              <a:rPr lang="en-US" dirty="0" smtClean="0"/>
              <a:t>Report on summarized data vs. raw data</a:t>
            </a:r>
          </a:p>
          <a:p>
            <a:pPr lvl="1">
              <a:buSzPct val="109000"/>
            </a:pPr>
            <a:r>
              <a:rPr lang="en-US" dirty="0" smtClean="0"/>
              <a:t>Transparent summary indexing in next version of Splunk</a:t>
            </a:r>
          </a:p>
        </p:txBody>
      </p:sp>
      <p:grpSp>
        <p:nvGrpSpPr>
          <p:cNvPr id="12" name="Group 11"/>
          <p:cNvGrpSpPr/>
          <p:nvPr/>
        </p:nvGrpSpPr>
        <p:grpSpPr>
          <a:xfrm>
            <a:off x="1189563" y="1625601"/>
            <a:ext cx="13931900" cy="1134532"/>
            <a:chOff x="1189563" y="1625601"/>
            <a:chExt cx="13931900" cy="1134532"/>
          </a:xfrm>
        </p:grpSpPr>
        <p:sp>
          <p:nvSpPr>
            <p:cNvPr id="11" name="AutoShape 2"/>
            <p:cNvSpPr>
              <a:spLocks noChangeArrowheads="1"/>
            </p:cNvSpPr>
            <p:nvPr/>
          </p:nvSpPr>
          <p:spPr bwMode="gray">
            <a:xfrm>
              <a:off x="1189563" y="1625601"/>
              <a:ext cx="13931900" cy="1134532"/>
            </a:xfrm>
            <a:prstGeom prst="roundRect">
              <a:avLst>
                <a:gd name="adj" fmla="val 9894"/>
              </a:avLst>
            </a:prstGeom>
            <a:gradFill flip="none" rotWithShape="1">
              <a:gsLst>
                <a:gs pos="0">
                  <a:srgbClr val="8FB568"/>
                </a:gs>
                <a:gs pos="100000">
                  <a:srgbClr val="C2DE8E"/>
                </a:gs>
              </a:gsLst>
              <a:lin ang="5400000" scaled="0"/>
              <a:tileRect/>
            </a:gradFill>
            <a:ln w="2540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yriad Pro" charset="0"/>
                <a:sym typeface="Myriad Pro" charset="0"/>
              </a:endParaRPr>
            </a:p>
          </p:txBody>
        </p:sp>
        <p:sp>
          <p:nvSpPr>
            <p:cNvPr id="10" name="Text Box 4"/>
            <p:cNvSpPr txBox="1">
              <a:spLocks noChangeArrowheads="1"/>
            </p:cNvSpPr>
            <p:nvPr/>
          </p:nvSpPr>
          <p:spPr bwMode="gray">
            <a:xfrm>
              <a:off x="1231899" y="1778004"/>
              <a:ext cx="13855700" cy="829729"/>
            </a:xfrm>
            <a:prstGeom prst="rect">
              <a:avLst/>
            </a:prstGeom>
            <a:noFill/>
            <a:ln w="9525">
              <a:noFill/>
              <a:miter lim="800000"/>
              <a:headEnd/>
              <a:tailEnd/>
            </a:ln>
          </p:spPr>
          <p:txBody>
            <a:bodyPr lIns="0" tIns="0" rIns="0" bIns="0" anchor="t" anchorCtr="1"/>
            <a:lstStyle/>
            <a:p>
              <a:pPr marL="250825" indent="-250825" algn="ctr" defTabSz="912813">
                <a:buClr>
                  <a:schemeClr val="bg1"/>
                </a:buClr>
                <a:buSzPct val="100000"/>
              </a:pPr>
              <a:r>
                <a:rPr lang="en-US" sz="4600" dirty="0" smtClean="0">
                  <a:solidFill>
                    <a:srgbClr val="000000"/>
                  </a:solidFill>
                  <a:latin typeface="Calibri" charset="0"/>
                  <a:sym typeface="Myriad Pro" charset="0"/>
                </a:rPr>
                <a:t>&gt; </a:t>
              </a:r>
              <a:r>
                <a:rPr lang="en-US" sz="4600" dirty="0" err="1" smtClean="0">
                  <a:solidFill>
                    <a:srgbClr val="000000"/>
                  </a:solidFill>
                  <a:latin typeface="Calibri" charset="0"/>
                  <a:sym typeface="Myriad Pro" charset="0"/>
                </a:rPr>
                <a:t>sourcetype</a:t>
              </a:r>
              <a:r>
                <a:rPr lang="en-US" sz="4600" dirty="0">
                  <a:solidFill>
                    <a:srgbClr val="000000"/>
                  </a:solidFill>
                  <a:latin typeface="Calibri" charset="0"/>
                  <a:sym typeface="Myriad Pro" charset="0"/>
                </a:rPr>
                <a:t>=</a:t>
              </a:r>
              <a:r>
                <a:rPr lang="en-US" sz="4600" dirty="0" err="1">
                  <a:solidFill>
                    <a:srgbClr val="000000"/>
                  </a:solidFill>
                  <a:latin typeface="Calibri" charset="0"/>
                  <a:sym typeface="Myriad Pro" charset="0"/>
                </a:rPr>
                <a:t>access_combined</a:t>
              </a:r>
              <a:r>
                <a:rPr lang="en-US" sz="4600" dirty="0">
                  <a:solidFill>
                    <a:srgbClr val="000000"/>
                  </a:solidFill>
                  <a:latin typeface="Calibri" charset="0"/>
                  <a:sym typeface="Myriad Pro" charset="0"/>
                </a:rPr>
                <a:t> | </a:t>
              </a:r>
              <a:r>
                <a:rPr lang="en-US" sz="4600" dirty="0" err="1" smtClean="0">
                  <a:solidFill>
                    <a:srgbClr val="000000"/>
                  </a:solidFill>
                  <a:latin typeface="Calibri" charset="0"/>
                  <a:sym typeface="Myriad Pro" charset="0"/>
                </a:rPr>
                <a:t>timechart</a:t>
              </a:r>
              <a:r>
                <a:rPr lang="en-US" sz="4600" dirty="0" smtClean="0">
                  <a:solidFill>
                    <a:srgbClr val="000000"/>
                  </a:solidFill>
                  <a:latin typeface="Calibri" charset="0"/>
                  <a:sym typeface="Myriad Pro" charset="0"/>
                </a:rPr>
                <a:t> count</a:t>
              </a:r>
              <a:endParaRPr lang="en-US" sz="4600" dirty="0">
                <a:solidFill>
                  <a:srgbClr val="000000"/>
                </a:solidFill>
                <a:latin typeface="Calibri" charset="0"/>
                <a:sym typeface="Myriad Pro" charset="0"/>
              </a:endParaRPr>
            </a:p>
          </p:txBody>
        </p:sp>
      </p:grpSp>
    </p:spTree>
    <p:extLst>
      <p:ext uri="{BB962C8B-B14F-4D97-AF65-F5344CB8AC3E}">
        <p14:creationId xmlns:p14="http://schemas.microsoft.com/office/powerpoint/2010/main" val="21033210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Sparse Searches</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8</a:t>
            </a:fld>
            <a:endParaRPr lang="en-US"/>
          </a:p>
        </p:txBody>
      </p:sp>
      <p:sp>
        <p:nvSpPr>
          <p:cNvPr id="5" name="Content Placeholder 6"/>
          <p:cNvSpPr>
            <a:spLocks noGrp="1"/>
          </p:cNvSpPr>
          <p:nvPr>
            <p:ph idx="4294967295"/>
          </p:nvPr>
        </p:nvSpPr>
        <p:spPr bwMode="gray">
          <a:xfrm>
            <a:off x="1383008" y="3115732"/>
            <a:ext cx="13488115" cy="5029201"/>
          </a:xfrm>
        </p:spPr>
        <p:txBody>
          <a:bodyPr>
            <a:normAutofit lnSpcReduction="10000"/>
          </a:bodyPr>
          <a:lstStyle/>
          <a:p>
            <a:pPr>
              <a:buSzPct val="109000"/>
            </a:pPr>
            <a:r>
              <a:rPr lang="en-US" dirty="0" smtClean="0"/>
              <a:t>CPU-bound</a:t>
            </a:r>
          </a:p>
          <a:p>
            <a:pPr lvl="1">
              <a:buSzPct val="109000"/>
            </a:pPr>
            <a:r>
              <a:rPr lang="en-US" dirty="0"/>
              <a:t>D</a:t>
            </a:r>
            <a:r>
              <a:rPr lang="en-US" dirty="0" smtClean="0"/>
              <a:t>ominant cost is uncompressing *.</a:t>
            </a:r>
            <a:r>
              <a:rPr lang="en-US" dirty="0" err="1" smtClean="0"/>
              <a:t>gz</a:t>
            </a:r>
            <a:r>
              <a:rPr lang="en-US" dirty="0" smtClean="0"/>
              <a:t> raw data files</a:t>
            </a:r>
          </a:p>
          <a:p>
            <a:pPr lvl="1">
              <a:buSzPct val="109000"/>
            </a:pPr>
            <a:r>
              <a:rPr lang="en-US" dirty="0" smtClean="0"/>
              <a:t>Sometimes need to read far into a file to retrieve a few events</a:t>
            </a:r>
          </a:p>
          <a:p>
            <a:pPr>
              <a:buSzPct val="109000"/>
            </a:pPr>
            <a:r>
              <a:rPr lang="en-US" dirty="0"/>
              <a:t>Avoid cherry picking</a:t>
            </a:r>
          </a:p>
          <a:p>
            <a:pPr lvl="1">
              <a:buSzPct val="109000"/>
            </a:pPr>
            <a:r>
              <a:rPr lang="en-US" dirty="0"/>
              <a:t>Be selective about exclusions (avoid “</a:t>
            </a:r>
            <a:r>
              <a:rPr lang="en-US" sz="2600" dirty="0">
                <a:latin typeface="Courier"/>
                <a:cs typeface="Courier"/>
              </a:rPr>
              <a:t>NOT foo</a:t>
            </a:r>
            <a:r>
              <a:rPr lang="en-US" dirty="0"/>
              <a:t>” or “</a:t>
            </a:r>
            <a:r>
              <a:rPr lang="en-US" sz="2600" dirty="0">
                <a:latin typeface="Courier"/>
                <a:cs typeface="Courier"/>
              </a:rPr>
              <a:t>field!=value</a:t>
            </a:r>
            <a:r>
              <a:rPr lang="en-US" dirty="0"/>
              <a:t>”)</a:t>
            </a:r>
          </a:p>
          <a:p>
            <a:pPr lvl="1">
              <a:buSzPct val="109000"/>
            </a:pPr>
            <a:r>
              <a:rPr lang="en-US" dirty="0"/>
              <a:t>In extreme cases, consider indexed </a:t>
            </a:r>
            <a:r>
              <a:rPr lang="en-US" dirty="0" smtClean="0"/>
              <a:t>fields</a:t>
            </a:r>
          </a:p>
          <a:p>
            <a:pPr>
              <a:buSzPct val="109000"/>
            </a:pPr>
            <a:r>
              <a:rPr lang="en-US" dirty="0"/>
              <a:t>Filter using whole terms</a:t>
            </a:r>
          </a:p>
          <a:p>
            <a:pPr lvl="1">
              <a:buSzPct val="109000"/>
            </a:pPr>
            <a:r>
              <a:rPr lang="en-US" dirty="0"/>
              <a:t>Instead of  </a:t>
            </a:r>
            <a:r>
              <a:rPr lang="en-US" sz="2600" dirty="0">
                <a:latin typeface="Courier"/>
                <a:cs typeface="Courier"/>
              </a:rPr>
              <a:t>&gt; </a:t>
            </a:r>
            <a:r>
              <a:rPr lang="en-US" sz="2600" dirty="0" err="1">
                <a:latin typeface="Courier"/>
                <a:cs typeface="Courier"/>
              </a:rPr>
              <a:t>sourcetype</a:t>
            </a:r>
            <a:r>
              <a:rPr lang="en-US" sz="2600" dirty="0">
                <a:latin typeface="Courier"/>
                <a:cs typeface="Courier"/>
              </a:rPr>
              <a:t>=</a:t>
            </a:r>
            <a:r>
              <a:rPr lang="en-US" sz="2600" dirty="0" err="1">
                <a:latin typeface="Courier"/>
                <a:cs typeface="Courier"/>
              </a:rPr>
              <a:t>access_combined</a:t>
            </a:r>
            <a:r>
              <a:rPr lang="en-US" sz="2600" dirty="0">
                <a:latin typeface="Courier"/>
                <a:cs typeface="Courier"/>
              </a:rPr>
              <a:t> </a:t>
            </a:r>
            <a:r>
              <a:rPr lang="en-US" sz="2600" dirty="0" err="1">
                <a:latin typeface="Courier"/>
                <a:cs typeface="Courier"/>
              </a:rPr>
              <a:t>clientip</a:t>
            </a:r>
            <a:r>
              <a:rPr lang="en-US" sz="2600" dirty="0">
                <a:latin typeface="Courier"/>
                <a:cs typeface="Courier"/>
              </a:rPr>
              <a:t>=192.168.11.2</a:t>
            </a:r>
          </a:p>
          <a:p>
            <a:pPr lvl="1">
              <a:buSzPct val="109000"/>
            </a:pPr>
            <a:r>
              <a:rPr lang="en-US" dirty="0"/>
              <a:t>Use  </a:t>
            </a:r>
            <a:r>
              <a:rPr lang="en-US" sz="2600" dirty="0">
                <a:latin typeface="Courier"/>
                <a:cs typeface="Courier"/>
              </a:rPr>
              <a:t>&gt; </a:t>
            </a:r>
            <a:r>
              <a:rPr lang="en-US" sz="2600" dirty="0" err="1">
                <a:latin typeface="Courier"/>
                <a:cs typeface="Courier"/>
              </a:rPr>
              <a:t>sourcetype</a:t>
            </a:r>
            <a:r>
              <a:rPr lang="en-US" sz="2600" dirty="0">
                <a:latin typeface="Courier"/>
                <a:cs typeface="Courier"/>
              </a:rPr>
              <a:t>=</a:t>
            </a:r>
            <a:r>
              <a:rPr lang="en-US" sz="2600" dirty="0" err="1">
                <a:latin typeface="Courier"/>
                <a:cs typeface="Courier"/>
              </a:rPr>
              <a:t>access_combined</a:t>
            </a:r>
            <a:r>
              <a:rPr lang="en-US" sz="2600" dirty="0">
                <a:latin typeface="Courier"/>
                <a:cs typeface="Courier"/>
              </a:rPr>
              <a:t> </a:t>
            </a:r>
            <a:r>
              <a:rPr lang="en-US" sz="2600" dirty="0" err="1">
                <a:latin typeface="Courier"/>
                <a:cs typeface="Courier"/>
              </a:rPr>
              <a:t>clientip</a:t>
            </a:r>
            <a:r>
              <a:rPr lang="en-US" sz="2600" dirty="0">
                <a:latin typeface="Courier"/>
                <a:cs typeface="Courier"/>
              </a:rPr>
              <a:t>=TERM(192.168.11.2</a:t>
            </a:r>
            <a:r>
              <a:rPr lang="en-US" sz="2600" dirty="0" smtClean="0">
                <a:latin typeface="Courier"/>
                <a:cs typeface="Courier"/>
              </a:rPr>
              <a:t>)</a:t>
            </a:r>
            <a:endParaRPr lang="en-US" sz="2600" dirty="0">
              <a:latin typeface="Courier"/>
              <a:cs typeface="Courier"/>
            </a:endParaRPr>
          </a:p>
        </p:txBody>
      </p:sp>
      <p:grpSp>
        <p:nvGrpSpPr>
          <p:cNvPr id="17" name="Group 16"/>
          <p:cNvGrpSpPr/>
          <p:nvPr/>
        </p:nvGrpSpPr>
        <p:grpSpPr>
          <a:xfrm>
            <a:off x="1189563" y="1625601"/>
            <a:ext cx="13931900" cy="1134532"/>
            <a:chOff x="1189563" y="1625601"/>
            <a:chExt cx="13931900" cy="1134532"/>
          </a:xfrm>
        </p:grpSpPr>
        <p:sp>
          <p:nvSpPr>
            <p:cNvPr id="18" name="AutoShape 2"/>
            <p:cNvSpPr>
              <a:spLocks noChangeArrowheads="1"/>
            </p:cNvSpPr>
            <p:nvPr/>
          </p:nvSpPr>
          <p:spPr bwMode="gray">
            <a:xfrm>
              <a:off x="1189563" y="1625601"/>
              <a:ext cx="13931900" cy="1134532"/>
            </a:xfrm>
            <a:prstGeom prst="roundRect">
              <a:avLst>
                <a:gd name="adj" fmla="val 9894"/>
              </a:avLst>
            </a:prstGeom>
            <a:gradFill flip="none" rotWithShape="1">
              <a:gsLst>
                <a:gs pos="0">
                  <a:srgbClr val="8FB568"/>
                </a:gs>
                <a:gs pos="100000">
                  <a:srgbClr val="C2DE8E"/>
                </a:gs>
              </a:gsLst>
              <a:lin ang="5400000" scaled="0"/>
              <a:tileRect/>
            </a:gradFill>
            <a:ln w="2540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yriad Pro" charset="0"/>
                <a:sym typeface="Myriad Pro" charset="0"/>
              </a:endParaRPr>
            </a:p>
          </p:txBody>
        </p:sp>
        <p:sp>
          <p:nvSpPr>
            <p:cNvPr id="19" name="Text Box 4"/>
            <p:cNvSpPr txBox="1">
              <a:spLocks noChangeArrowheads="1"/>
            </p:cNvSpPr>
            <p:nvPr/>
          </p:nvSpPr>
          <p:spPr bwMode="gray">
            <a:xfrm>
              <a:off x="1231899" y="1828803"/>
              <a:ext cx="13855700" cy="846663"/>
            </a:xfrm>
            <a:prstGeom prst="rect">
              <a:avLst/>
            </a:prstGeom>
            <a:noFill/>
            <a:ln w="9525">
              <a:noFill/>
              <a:miter lim="800000"/>
              <a:headEnd/>
              <a:tailEnd/>
            </a:ln>
          </p:spPr>
          <p:txBody>
            <a:bodyPr lIns="0" tIns="0" rIns="0" bIns="0" anchor="t" anchorCtr="1"/>
            <a:lstStyle/>
            <a:p>
              <a:pPr marL="250825" indent="-250825" algn="ctr" defTabSz="912813">
                <a:spcBef>
                  <a:spcPts val="2100"/>
                </a:spcBef>
                <a:buClr>
                  <a:schemeClr val="bg1"/>
                </a:buClr>
                <a:buSzPct val="100000"/>
              </a:pPr>
              <a:r>
                <a:rPr lang="en-US" sz="4200" dirty="0" smtClean="0">
                  <a:solidFill>
                    <a:srgbClr val="000000"/>
                  </a:solidFill>
                  <a:latin typeface="Calibri" charset="0"/>
                  <a:sym typeface="Myriad Pro" charset="0"/>
                </a:rPr>
                <a:t>&gt; </a:t>
              </a:r>
              <a:r>
                <a:rPr lang="en-US" sz="4200" dirty="0" err="1" smtClean="0">
                  <a:solidFill>
                    <a:srgbClr val="000000"/>
                  </a:solidFill>
                  <a:latin typeface="Calibri" charset="0"/>
                  <a:sym typeface="Myriad Pro" charset="0"/>
                </a:rPr>
                <a:t>sourcetype</a:t>
              </a:r>
              <a:r>
                <a:rPr lang="en-US" sz="4200" dirty="0">
                  <a:solidFill>
                    <a:srgbClr val="000000"/>
                  </a:solidFill>
                  <a:latin typeface="Calibri" charset="0"/>
                  <a:sym typeface="Myriad Pro" charset="0"/>
                </a:rPr>
                <a:t>=</a:t>
              </a:r>
              <a:r>
                <a:rPr lang="en-US" sz="4200" dirty="0" err="1">
                  <a:solidFill>
                    <a:srgbClr val="000000"/>
                  </a:solidFill>
                  <a:latin typeface="Calibri" charset="0"/>
                  <a:sym typeface="Myriad Pro" charset="0"/>
                </a:rPr>
                <a:t>access_combined</a:t>
              </a:r>
              <a:r>
                <a:rPr lang="en-US" sz="4200" dirty="0">
                  <a:solidFill>
                    <a:srgbClr val="000000"/>
                  </a:solidFill>
                  <a:latin typeface="Calibri" charset="0"/>
                  <a:sym typeface="Myriad Pro" charset="0"/>
                </a:rPr>
                <a:t> </a:t>
              </a:r>
              <a:r>
                <a:rPr lang="en-US" sz="4200" dirty="0" smtClean="0">
                  <a:solidFill>
                    <a:srgbClr val="000000"/>
                  </a:solidFill>
                  <a:latin typeface="Calibri" charset="0"/>
                  <a:sym typeface="Myriad Pro" charset="0"/>
                </a:rPr>
                <a:t>status=404 | </a:t>
              </a:r>
              <a:r>
                <a:rPr lang="en-US" sz="4200" dirty="0" err="1" smtClean="0">
                  <a:solidFill>
                    <a:srgbClr val="000000"/>
                  </a:solidFill>
                  <a:latin typeface="Calibri" charset="0"/>
                  <a:sym typeface="Myriad Pro" charset="0"/>
                </a:rPr>
                <a:t>timechart</a:t>
              </a:r>
              <a:r>
                <a:rPr lang="en-US" sz="4200" dirty="0" smtClean="0">
                  <a:solidFill>
                    <a:srgbClr val="000000"/>
                  </a:solidFill>
                  <a:latin typeface="Calibri" charset="0"/>
                  <a:sym typeface="Myriad Pro" charset="0"/>
                </a:rPr>
                <a:t> count</a:t>
              </a:r>
              <a:endParaRPr lang="en-US" sz="4200" dirty="0">
                <a:solidFill>
                  <a:srgbClr val="000000"/>
                </a:solidFill>
                <a:latin typeface="Calibri" charset="0"/>
                <a:sym typeface="Myriad Pro" charset="0"/>
              </a:endParaRPr>
            </a:p>
          </p:txBody>
        </p:sp>
      </p:grpSp>
    </p:spTree>
    <p:extLst>
      <p:ext uri="{BB962C8B-B14F-4D97-AF65-F5344CB8AC3E}">
        <p14:creationId xmlns:p14="http://schemas.microsoft.com/office/powerpoint/2010/main" val="18763923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Sparse Searches</a:t>
            </a:r>
            <a:endParaRPr lang="en-US" dirty="0"/>
          </a:p>
        </p:txBody>
      </p:sp>
      <p:sp>
        <p:nvSpPr>
          <p:cNvPr id="6" name="Slide Number Placeholder 5"/>
          <p:cNvSpPr>
            <a:spLocks noGrp="1"/>
          </p:cNvSpPr>
          <p:nvPr>
            <p:ph type="sldNum" sz="quarter" idx="12"/>
          </p:nvPr>
        </p:nvSpPr>
        <p:spPr/>
        <p:txBody>
          <a:bodyPr/>
          <a:lstStyle/>
          <a:p>
            <a:fld id="{027CC8FC-DC84-4CE8-AADD-ED05D9A2A54F}" type="slidenum">
              <a:rPr lang="en-US" smtClean="0"/>
              <a:pPr/>
              <a:t>9</a:t>
            </a:fld>
            <a:endParaRPr lang="en-US"/>
          </a:p>
        </p:txBody>
      </p:sp>
      <p:sp>
        <p:nvSpPr>
          <p:cNvPr id="5" name="Content Placeholder 6"/>
          <p:cNvSpPr>
            <a:spLocks noGrp="1"/>
          </p:cNvSpPr>
          <p:nvPr>
            <p:ph idx="4294967295"/>
          </p:nvPr>
        </p:nvSpPr>
        <p:spPr bwMode="gray">
          <a:xfrm>
            <a:off x="1383008" y="3115732"/>
            <a:ext cx="13488115" cy="5029201"/>
          </a:xfrm>
        </p:spPr>
        <p:txBody>
          <a:bodyPr>
            <a:normAutofit/>
          </a:bodyPr>
          <a:lstStyle/>
          <a:p>
            <a:pPr>
              <a:buSzPct val="109000"/>
            </a:pPr>
            <a:r>
              <a:rPr lang="en-US" dirty="0"/>
              <a:t>Upgrade to Splunk 4.2</a:t>
            </a:r>
          </a:p>
          <a:p>
            <a:pPr lvl="1">
              <a:buSzPct val="109000"/>
            </a:pPr>
            <a:r>
              <a:rPr lang="en-US" dirty="0"/>
              <a:t>5x faster in the latest version of Splunk</a:t>
            </a:r>
          </a:p>
          <a:p>
            <a:pPr lvl="1">
              <a:buSzPct val="109000"/>
            </a:pPr>
            <a:r>
              <a:rPr lang="en-US" dirty="0"/>
              <a:t>Raw data size reduced from 5 MB to 64 </a:t>
            </a:r>
            <a:r>
              <a:rPr lang="en-US" dirty="0" smtClean="0"/>
              <a:t>KB</a:t>
            </a:r>
            <a:endParaRPr lang="en-US" dirty="0"/>
          </a:p>
        </p:txBody>
      </p:sp>
      <p:grpSp>
        <p:nvGrpSpPr>
          <p:cNvPr id="17" name="Group 16"/>
          <p:cNvGrpSpPr/>
          <p:nvPr/>
        </p:nvGrpSpPr>
        <p:grpSpPr>
          <a:xfrm>
            <a:off x="1189563" y="1625601"/>
            <a:ext cx="13931900" cy="1134532"/>
            <a:chOff x="1189563" y="1625601"/>
            <a:chExt cx="13931900" cy="1134532"/>
          </a:xfrm>
        </p:grpSpPr>
        <p:sp>
          <p:nvSpPr>
            <p:cNvPr id="18" name="AutoShape 2"/>
            <p:cNvSpPr>
              <a:spLocks noChangeArrowheads="1"/>
            </p:cNvSpPr>
            <p:nvPr/>
          </p:nvSpPr>
          <p:spPr bwMode="gray">
            <a:xfrm>
              <a:off x="1189563" y="1625601"/>
              <a:ext cx="13931900" cy="1134532"/>
            </a:xfrm>
            <a:prstGeom prst="roundRect">
              <a:avLst>
                <a:gd name="adj" fmla="val 9894"/>
              </a:avLst>
            </a:prstGeom>
            <a:gradFill flip="none" rotWithShape="1">
              <a:gsLst>
                <a:gs pos="0">
                  <a:srgbClr val="8FB568"/>
                </a:gs>
                <a:gs pos="100000">
                  <a:srgbClr val="C2DE8E"/>
                </a:gs>
              </a:gsLst>
              <a:lin ang="5400000" scaled="0"/>
              <a:tileRect/>
            </a:gradFill>
            <a:ln w="2540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yriad Pro" charset="0"/>
                <a:sym typeface="Myriad Pro" charset="0"/>
              </a:endParaRPr>
            </a:p>
          </p:txBody>
        </p:sp>
        <p:sp>
          <p:nvSpPr>
            <p:cNvPr id="19" name="Text Box 4"/>
            <p:cNvSpPr txBox="1">
              <a:spLocks noChangeArrowheads="1"/>
            </p:cNvSpPr>
            <p:nvPr/>
          </p:nvSpPr>
          <p:spPr bwMode="gray">
            <a:xfrm>
              <a:off x="1231899" y="1828803"/>
              <a:ext cx="13855700" cy="846663"/>
            </a:xfrm>
            <a:prstGeom prst="rect">
              <a:avLst/>
            </a:prstGeom>
            <a:noFill/>
            <a:ln w="9525">
              <a:noFill/>
              <a:miter lim="800000"/>
              <a:headEnd/>
              <a:tailEnd/>
            </a:ln>
          </p:spPr>
          <p:txBody>
            <a:bodyPr lIns="0" tIns="0" rIns="0" bIns="0" anchor="t" anchorCtr="1"/>
            <a:lstStyle/>
            <a:p>
              <a:pPr marL="250825" indent="-250825" algn="ctr" defTabSz="912813">
                <a:spcBef>
                  <a:spcPts val="2100"/>
                </a:spcBef>
                <a:buClr>
                  <a:schemeClr val="bg1"/>
                </a:buClr>
                <a:buSzPct val="100000"/>
              </a:pPr>
              <a:r>
                <a:rPr lang="en-US" sz="4200" dirty="0" smtClean="0">
                  <a:solidFill>
                    <a:srgbClr val="000000"/>
                  </a:solidFill>
                  <a:latin typeface="Calibri" charset="0"/>
                  <a:sym typeface="Myriad Pro" charset="0"/>
                </a:rPr>
                <a:t>&gt; </a:t>
              </a:r>
              <a:r>
                <a:rPr lang="en-US" sz="4200" dirty="0" err="1" smtClean="0">
                  <a:solidFill>
                    <a:srgbClr val="000000"/>
                  </a:solidFill>
                  <a:latin typeface="Calibri" charset="0"/>
                  <a:sym typeface="Myriad Pro" charset="0"/>
                </a:rPr>
                <a:t>sourcetype</a:t>
              </a:r>
              <a:r>
                <a:rPr lang="en-US" sz="4200" dirty="0">
                  <a:solidFill>
                    <a:srgbClr val="000000"/>
                  </a:solidFill>
                  <a:latin typeface="Calibri" charset="0"/>
                  <a:sym typeface="Myriad Pro" charset="0"/>
                </a:rPr>
                <a:t>=</a:t>
              </a:r>
              <a:r>
                <a:rPr lang="en-US" sz="4200" dirty="0" err="1">
                  <a:solidFill>
                    <a:srgbClr val="000000"/>
                  </a:solidFill>
                  <a:latin typeface="Calibri" charset="0"/>
                  <a:sym typeface="Myriad Pro" charset="0"/>
                </a:rPr>
                <a:t>access_combined</a:t>
              </a:r>
              <a:r>
                <a:rPr lang="en-US" sz="4200" dirty="0">
                  <a:solidFill>
                    <a:srgbClr val="000000"/>
                  </a:solidFill>
                  <a:latin typeface="Calibri" charset="0"/>
                  <a:sym typeface="Myriad Pro" charset="0"/>
                </a:rPr>
                <a:t> </a:t>
              </a:r>
              <a:r>
                <a:rPr lang="en-US" sz="4200" dirty="0" smtClean="0">
                  <a:solidFill>
                    <a:srgbClr val="000000"/>
                  </a:solidFill>
                  <a:latin typeface="Calibri" charset="0"/>
                  <a:sym typeface="Myriad Pro" charset="0"/>
                </a:rPr>
                <a:t>status=404 | </a:t>
              </a:r>
              <a:r>
                <a:rPr lang="en-US" sz="4200" dirty="0" err="1" smtClean="0">
                  <a:solidFill>
                    <a:srgbClr val="000000"/>
                  </a:solidFill>
                  <a:latin typeface="Calibri" charset="0"/>
                  <a:sym typeface="Myriad Pro" charset="0"/>
                </a:rPr>
                <a:t>timechart</a:t>
              </a:r>
              <a:r>
                <a:rPr lang="en-US" sz="4200" dirty="0" smtClean="0">
                  <a:solidFill>
                    <a:srgbClr val="000000"/>
                  </a:solidFill>
                  <a:latin typeface="Calibri" charset="0"/>
                  <a:sym typeface="Myriad Pro" charset="0"/>
                </a:rPr>
                <a:t> count</a:t>
              </a:r>
              <a:endParaRPr lang="en-US" sz="4200" dirty="0">
                <a:solidFill>
                  <a:srgbClr val="000000"/>
                </a:solidFill>
                <a:latin typeface="Calibri" charset="0"/>
                <a:sym typeface="Myriad Pro" charset="0"/>
              </a:endParaRPr>
            </a:p>
          </p:txBody>
        </p:sp>
      </p:grpSp>
    </p:spTree>
    <p:extLst>
      <p:ext uri="{BB962C8B-B14F-4D97-AF65-F5344CB8AC3E}">
        <p14:creationId xmlns:p14="http://schemas.microsoft.com/office/powerpoint/2010/main" val="30240559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splunk sko 2011">
      <a:dk1>
        <a:sysClr val="windowText" lastClr="000000"/>
      </a:dk1>
      <a:lt1>
        <a:sysClr val="window" lastClr="FFFFFF"/>
      </a:lt1>
      <a:dk2>
        <a:srgbClr val="000000"/>
      </a:dk2>
      <a:lt2>
        <a:srgbClr val="000000"/>
      </a:lt2>
      <a:accent1>
        <a:srgbClr val="000000"/>
      </a:accent1>
      <a:accent2>
        <a:srgbClr val="396B99"/>
      </a:accent2>
      <a:accent3>
        <a:srgbClr val="8FB568"/>
      </a:accent3>
      <a:accent4>
        <a:srgbClr val="C0C0C0"/>
      </a:accent4>
      <a:accent5>
        <a:srgbClr val="F6C220"/>
      </a:accent5>
      <a:accent6>
        <a:srgbClr val="5F5F5F"/>
      </a:accent6>
      <a:hlink>
        <a:srgbClr val="8FB568"/>
      </a:hlink>
      <a:folHlink>
        <a:srgbClr val="396B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26371</TotalTime>
  <Words>3650</Words>
  <Application>Microsoft Macintosh PowerPoint</Application>
  <PresentationFormat>Custom</PresentationFormat>
  <Paragraphs>304</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Supercharge Your Searches</vt:lpstr>
      <vt:lpstr>Agenda</vt:lpstr>
      <vt:lpstr>Common Search Behavior</vt:lpstr>
      <vt:lpstr>How Search Works Search Query Structure</vt:lpstr>
      <vt:lpstr>How Search Works</vt:lpstr>
      <vt:lpstr>Types of Searches</vt:lpstr>
      <vt:lpstr>Dense Searches</vt:lpstr>
      <vt:lpstr>Sparse Searches</vt:lpstr>
      <vt:lpstr>Sparse Searches</vt:lpstr>
      <vt:lpstr>Rare Term Searches</vt:lpstr>
      <vt:lpstr>Supercharge the UI</vt:lpstr>
      <vt:lpstr>Advanced Charting View</vt:lpstr>
      <vt:lpstr>Measuring Search Using the Splunk Search Inspector</vt:lpstr>
      <vt:lpstr>Reading the Splunk Search Inspector</vt:lpstr>
      <vt:lpstr>Test Results</vt:lpstr>
      <vt:lpstr>Supercharge Your Searches</vt:lpstr>
      <vt:lpstr>Technical Help: Splunk Answers</vt:lpstr>
      <vt:lpstr>Splunk Education</vt:lpstr>
      <vt:lpstr>Q&amp;A</vt:lpstr>
      <vt:lpstr>Thank You :)</vt:lpstr>
      <vt:lpstr>Graphic for Spreading the Word</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Vi Ly</cp:lastModifiedBy>
  <cp:revision>289</cp:revision>
  <dcterms:created xsi:type="dcterms:W3CDTF">2011-03-03T00:36:28Z</dcterms:created>
  <dcterms:modified xsi:type="dcterms:W3CDTF">2011-07-08T05:45:08Z</dcterms:modified>
</cp:coreProperties>
</file>